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90DAFE-83A3-4D65-8AB4-15AE68A1DC81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B84328-1879-4855-AAB9-E774C8D905EB}">
      <dgm:prSet phldrT="[Text]" custT="1"/>
      <dgm:spPr/>
      <dgm:t>
        <a:bodyPr/>
        <a:lstStyle/>
        <a:p>
          <a:r>
            <a:rPr lang="en-US" sz="1600" dirty="0" smtClean="0"/>
            <a:t>ELA</a:t>
          </a:r>
          <a:endParaRPr lang="en-US" sz="1600" dirty="0"/>
        </a:p>
      </dgm:t>
    </dgm:pt>
    <dgm:pt modelId="{281B8BA9-6236-4BA6-A42E-8593E6BD54B1}" type="parTrans" cxnId="{2A61CEA7-0C55-4521-AE74-4C7D239DD5C2}">
      <dgm:prSet/>
      <dgm:spPr/>
      <dgm:t>
        <a:bodyPr/>
        <a:lstStyle/>
        <a:p>
          <a:endParaRPr lang="en-US"/>
        </a:p>
      </dgm:t>
    </dgm:pt>
    <dgm:pt modelId="{CA91346A-B810-40E2-8430-296ECAC0D263}" type="sibTrans" cxnId="{2A61CEA7-0C55-4521-AE74-4C7D239DD5C2}">
      <dgm:prSet/>
      <dgm:spPr/>
      <dgm:t>
        <a:bodyPr/>
        <a:lstStyle/>
        <a:p>
          <a:endParaRPr lang="en-US"/>
        </a:p>
      </dgm:t>
    </dgm:pt>
    <dgm:pt modelId="{718D0481-64E5-4936-8E84-606DBABEB351}">
      <dgm:prSet phldrT="[Text]"/>
      <dgm:spPr/>
      <dgm:t>
        <a:bodyPr/>
        <a:lstStyle/>
        <a:p>
          <a:r>
            <a:rPr lang="en-US" dirty="0" smtClean="0"/>
            <a:t>Robin Smith</a:t>
          </a:r>
          <a:endParaRPr lang="en-US" dirty="0"/>
        </a:p>
      </dgm:t>
    </dgm:pt>
    <dgm:pt modelId="{53C6F334-B08F-44FB-AA22-38957AFA9724}" type="parTrans" cxnId="{D754D36B-B21D-4FEB-BD17-D93DA9B9FCA0}">
      <dgm:prSet/>
      <dgm:spPr/>
      <dgm:t>
        <a:bodyPr/>
        <a:lstStyle/>
        <a:p>
          <a:endParaRPr lang="en-US"/>
        </a:p>
      </dgm:t>
    </dgm:pt>
    <dgm:pt modelId="{ADABB4B2-FEB9-491D-817C-3934D56133C9}" type="sibTrans" cxnId="{D754D36B-B21D-4FEB-BD17-D93DA9B9FCA0}">
      <dgm:prSet/>
      <dgm:spPr/>
      <dgm:t>
        <a:bodyPr/>
        <a:lstStyle/>
        <a:p>
          <a:endParaRPr lang="en-US"/>
        </a:p>
      </dgm:t>
    </dgm:pt>
    <dgm:pt modelId="{C68965D6-349B-4AA6-A6E7-A15A934CA604}">
      <dgm:prSet phldrT="[Text]" custT="1"/>
      <dgm:spPr/>
      <dgm:t>
        <a:bodyPr/>
        <a:lstStyle/>
        <a:p>
          <a:r>
            <a:rPr lang="en-US" sz="1600" dirty="0" smtClean="0"/>
            <a:t>Math</a:t>
          </a:r>
          <a:r>
            <a:rPr lang="en-US" sz="1300" dirty="0" smtClean="0"/>
            <a:t> </a:t>
          </a:r>
          <a:endParaRPr lang="en-US" sz="1300" dirty="0"/>
        </a:p>
      </dgm:t>
    </dgm:pt>
    <dgm:pt modelId="{23288211-54D4-42DA-8671-E8C20C6A61FA}" type="parTrans" cxnId="{800E63B5-47A4-4AB6-A501-4E0B533B83D2}">
      <dgm:prSet/>
      <dgm:spPr/>
      <dgm:t>
        <a:bodyPr/>
        <a:lstStyle/>
        <a:p>
          <a:endParaRPr lang="en-US"/>
        </a:p>
      </dgm:t>
    </dgm:pt>
    <dgm:pt modelId="{3E512735-A952-4DE0-965C-DFC9F30DF4F1}" type="sibTrans" cxnId="{800E63B5-47A4-4AB6-A501-4E0B533B83D2}">
      <dgm:prSet/>
      <dgm:spPr/>
      <dgm:t>
        <a:bodyPr/>
        <a:lstStyle/>
        <a:p>
          <a:endParaRPr lang="en-US"/>
        </a:p>
      </dgm:t>
    </dgm:pt>
    <dgm:pt modelId="{5243EDB2-83E7-4820-94C2-F5BF93C766AD}">
      <dgm:prSet phldrT="[Text]"/>
      <dgm:spPr/>
      <dgm:t>
        <a:bodyPr/>
        <a:lstStyle/>
        <a:p>
          <a:r>
            <a:rPr lang="en-US" dirty="0" smtClean="0"/>
            <a:t>Mary Russell</a:t>
          </a:r>
          <a:endParaRPr lang="en-US" dirty="0"/>
        </a:p>
      </dgm:t>
    </dgm:pt>
    <dgm:pt modelId="{473A4886-32D9-4115-B0A8-9DF8D71B4A8F}" type="parTrans" cxnId="{F179F158-9D10-4DE6-8E72-B06CEA9E5BB6}">
      <dgm:prSet/>
      <dgm:spPr/>
      <dgm:t>
        <a:bodyPr/>
        <a:lstStyle/>
        <a:p>
          <a:endParaRPr lang="en-US"/>
        </a:p>
      </dgm:t>
    </dgm:pt>
    <dgm:pt modelId="{89A3443D-338E-4CA0-BD00-6B3C2055C993}" type="sibTrans" cxnId="{F179F158-9D10-4DE6-8E72-B06CEA9E5BB6}">
      <dgm:prSet/>
      <dgm:spPr/>
      <dgm:t>
        <a:bodyPr/>
        <a:lstStyle/>
        <a:p>
          <a:endParaRPr lang="en-US"/>
        </a:p>
      </dgm:t>
    </dgm:pt>
    <dgm:pt modelId="{FF5C5B13-858E-4C65-AE85-B8B00FCDB919}">
      <dgm:prSet phldrT="[Text]"/>
      <dgm:spPr/>
      <dgm:t>
        <a:bodyPr/>
        <a:lstStyle/>
        <a:p>
          <a:r>
            <a:rPr lang="en-US" dirty="0" smtClean="0"/>
            <a:t>Joyce Gardner</a:t>
          </a:r>
          <a:endParaRPr lang="en-US" dirty="0"/>
        </a:p>
      </dgm:t>
    </dgm:pt>
    <dgm:pt modelId="{2A2FD41E-8BA1-4C67-A394-73920CB8C4DA}" type="parTrans" cxnId="{CCAB3AAF-0F5F-4672-A1BB-0F1E19A4812B}">
      <dgm:prSet/>
      <dgm:spPr/>
      <dgm:t>
        <a:bodyPr/>
        <a:lstStyle/>
        <a:p>
          <a:endParaRPr lang="en-US"/>
        </a:p>
      </dgm:t>
    </dgm:pt>
    <dgm:pt modelId="{4C5EEEBF-3295-45CA-8067-FF30AD46F6DE}" type="sibTrans" cxnId="{CCAB3AAF-0F5F-4672-A1BB-0F1E19A4812B}">
      <dgm:prSet/>
      <dgm:spPr/>
      <dgm:t>
        <a:bodyPr/>
        <a:lstStyle/>
        <a:p>
          <a:endParaRPr lang="en-US"/>
        </a:p>
      </dgm:t>
    </dgm:pt>
    <dgm:pt modelId="{0E60B5D9-C846-4CD4-94BE-17521C8AC256}">
      <dgm:prSet phldrT="[Text]" custT="1"/>
      <dgm:spPr/>
      <dgm:t>
        <a:bodyPr/>
        <a:lstStyle/>
        <a:p>
          <a:r>
            <a:rPr lang="en-US" sz="1600" dirty="0" smtClean="0"/>
            <a:t>Science</a:t>
          </a:r>
          <a:endParaRPr lang="en-US" sz="1600" dirty="0"/>
        </a:p>
      </dgm:t>
    </dgm:pt>
    <dgm:pt modelId="{E69FC945-E26D-4AC9-A2A3-BFFFF3FF2881}" type="parTrans" cxnId="{D7A9C117-3DC0-471F-A31D-5744B9562A2F}">
      <dgm:prSet/>
      <dgm:spPr/>
      <dgm:t>
        <a:bodyPr/>
        <a:lstStyle/>
        <a:p>
          <a:endParaRPr lang="en-US"/>
        </a:p>
      </dgm:t>
    </dgm:pt>
    <dgm:pt modelId="{07C7477A-5F31-49E1-8F5C-0FE087D12901}" type="sibTrans" cxnId="{D7A9C117-3DC0-471F-A31D-5744B9562A2F}">
      <dgm:prSet/>
      <dgm:spPr/>
      <dgm:t>
        <a:bodyPr/>
        <a:lstStyle/>
        <a:p>
          <a:endParaRPr lang="en-US"/>
        </a:p>
      </dgm:t>
    </dgm:pt>
    <dgm:pt modelId="{4F49A5DA-9AA8-4080-A19A-3A9ACE7D3C27}">
      <dgm:prSet phldrT="[Text]"/>
      <dgm:spPr/>
      <dgm:t>
        <a:bodyPr/>
        <a:lstStyle/>
        <a:p>
          <a:r>
            <a:rPr lang="en-US" dirty="0" smtClean="0"/>
            <a:t>Donna </a:t>
          </a:r>
          <a:r>
            <a:rPr lang="en-US" dirty="0" err="1" smtClean="0"/>
            <a:t>Albaugh</a:t>
          </a:r>
          <a:endParaRPr lang="en-US" dirty="0"/>
        </a:p>
      </dgm:t>
    </dgm:pt>
    <dgm:pt modelId="{374E5E56-6AC1-42BF-93DE-455E28D9A6C5}" type="parTrans" cxnId="{9DD182AA-7AAE-4988-A8D2-687DB13D7EE9}">
      <dgm:prSet/>
      <dgm:spPr/>
      <dgm:t>
        <a:bodyPr/>
        <a:lstStyle/>
        <a:p>
          <a:endParaRPr lang="en-US"/>
        </a:p>
      </dgm:t>
    </dgm:pt>
    <dgm:pt modelId="{24ADB6C6-A621-4482-ACBF-014602732893}" type="sibTrans" cxnId="{9DD182AA-7AAE-4988-A8D2-687DB13D7EE9}">
      <dgm:prSet/>
      <dgm:spPr/>
      <dgm:t>
        <a:bodyPr/>
        <a:lstStyle/>
        <a:p>
          <a:endParaRPr lang="en-US"/>
        </a:p>
      </dgm:t>
    </dgm:pt>
    <dgm:pt modelId="{1C94D58A-B8E9-4649-B044-0C3E52151DC2}">
      <dgm:prSet phldrT="[Text]"/>
      <dgm:spPr/>
      <dgm:t>
        <a:bodyPr/>
        <a:lstStyle/>
        <a:p>
          <a:r>
            <a:rPr lang="en-US" dirty="0" smtClean="0"/>
            <a:t>Rachel McBroom</a:t>
          </a:r>
          <a:endParaRPr lang="en-US" dirty="0"/>
        </a:p>
      </dgm:t>
    </dgm:pt>
    <dgm:pt modelId="{FE4EEF2A-5A3F-412B-B4A2-DE8CFFD11485}" type="parTrans" cxnId="{56206D17-4171-41EE-A2AA-6E86B15D8E51}">
      <dgm:prSet/>
      <dgm:spPr/>
      <dgm:t>
        <a:bodyPr/>
        <a:lstStyle/>
        <a:p>
          <a:endParaRPr lang="en-US"/>
        </a:p>
      </dgm:t>
    </dgm:pt>
    <dgm:pt modelId="{057A65C2-FD08-4953-A01B-C883A9581F45}" type="sibTrans" cxnId="{56206D17-4171-41EE-A2AA-6E86B15D8E51}">
      <dgm:prSet/>
      <dgm:spPr/>
      <dgm:t>
        <a:bodyPr/>
        <a:lstStyle/>
        <a:p>
          <a:endParaRPr lang="en-US"/>
        </a:p>
      </dgm:t>
    </dgm:pt>
    <dgm:pt modelId="{DDA90CDA-774F-4F02-9B02-AD5CA73E8B7E}">
      <dgm:prSet custT="1"/>
      <dgm:spPr/>
      <dgm:t>
        <a:bodyPr/>
        <a:lstStyle/>
        <a:p>
          <a:r>
            <a:rPr lang="en-US" sz="1600" dirty="0" smtClean="0"/>
            <a:t>Social Studies</a:t>
          </a:r>
          <a:endParaRPr lang="en-US" sz="1600" dirty="0"/>
        </a:p>
      </dgm:t>
    </dgm:pt>
    <dgm:pt modelId="{F17AB160-B2F5-4D0C-BEAA-283015FAB1E3}" type="parTrans" cxnId="{24CD254F-5E3D-4078-80BB-1D65B43F34CB}">
      <dgm:prSet/>
      <dgm:spPr/>
      <dgm:t>
        <a:bodyPr/>
        <a:lstStyle/>
        <a:p>
          <a:endParaRPr lang="en-US"/>
        </a:p>
      </dgm:t>
    </dgm:pt>
    <dgm:pt modelId="{901B00F2-5A24-4559-83EB-3DB9C6D9C9D4}" type="sibTrans" cxnId="{24CD254F-5E3D-4078-80BB-1D65B43F34CB}">
      <dgm:prSet/>
      <dgm:spPr/>
      <dgm:t>
        <a:bodyPr/>
        <a:lstStyle/>
        <a:p>
          <a:endParaRPr lang="en-US"/>
        </a:p>
      </dgm:t>
    </dgm:pt>
    <dgm:pt modelId="{60647480-16F3-4BE1-9F37-EAF7E3E3D93E}">
      <dgm:prSet/>
      <dgm:spPr/>
      <dgm:t>
        <a:bodyPr/>
        <a:lstStyle/>
        <a:p>
          <a:r>
            <a:rPr lang="en-US" dirty="0" smtClean="0"/>
            <a:t>Frances Harris-Burke</a:t>
          </a:r>
          <a:endParaRPr lang="en-US" dirty="0"/>
        </a:p>
      </dgm:t>
    </dgm:pt>
    <dgm:pt modelId="{942099EE-7F06-4020-B7BA-136EB8222E1A}" type="parTrans" cxnId="{9214614F-7F01-4F90-A795-88910A5DE876}">
      <dgm:prSet/>
      <dgm:spPr/>
      <dgm:t>
        <a:bodyPr/>
        <a:lstStyle/>
        <a:p>
          <a:endParaRPr lang="en-US"/>
        </a:p>
      </dgm:t>
    </dgm:pt>
    <dgm:pt modelId="{C2AD170E-B1B9-4226-9EA1-59D0B1C6C99E}" type="sibTrans" cxnId="{9214614F-7F01-4F90-A795-88910A5DE876}">
      <dgm:prSet/>
      <dgm:spPr/>
      <dgm:t>
        <a:bodyPr/>
        <a:lstStyle/>
        <a:p>
          <a:endParaRPr lang="en-US"/>
        </a:p>
      </dgm:t>
    </dgm:pt>
    <dgm:pt modelId="{5B2AD136-6E4A-4AB4-A5B1-2F020F5CF914}">
      <dgm:prSet/>
      <dgm:spPr/>
      <dgm:t>
        <a:bodyPr/>
        <a:lstStyle/>
        <a:p>
          <a:r>
            <a:rPr lang="en-US" dirty="0" smtClean="0"/>
            <a:t>Gregory McKnight</a:t>
          </a:r>
          <a:endParaRPr lang="en-US" dirty="0"/>
        </a:p>
      </dgm:t>
    </dgm:pt>
    <dgm:pt modelId="{2733F777-66D3-4BEC-80A2-DC1540581D3E}" type="parTrans" cxnId="{4E6BC36D-9493-41E6-B8C7-43B6ED32103A}">
      <dgm:prSet/>
      <dgm:spPr/>
      <dgm:t>
        <a:bodyPr/>
        <a:lstStyle/>
        <a:p>
          <a:endParaRPr lang="en-US"/>
        </a:p>
      </dgm:t>
    </dgm:pt>
    <dgm:pt modelId="{F1FE99EE-BC81-4615-88D2-61EDA6BFE02F}" type="sibTrans" cxnId="{4E6BC36D-9493-41E6-B8C7-43B6ED32103A}">
      <dgm:prSet/>
      <dgm:spPr/>
      <dgm:t>
        <a:bodyPr/>
        <a:lstStyle/>
        <a:p>
          <a:endParaRPr lang="en-US"/>
        </a:p>
      </dgm:t>
    </dgm:pt>
    <dgm:pt modelId="{3CF2A1CD-A6D9-44CE-8E85-F77D01B73C04}">
      <dgm:prSet phldrT="[Text]"/>
      <dgm:spPr/>
      <dgm:t>
        <a:bodyPr/>
        <a:lstStyle/>
        <a:p>
          <a:r>
            <a:rPr lang="en-US" dirty="0" smtClean="0"/>
            <a:t>Kim Simmons</a:t>
          </a:r>
          <a:endParaRPr lang="en-US" dirty="0"/>
        </a:p>
      </dgm:t>
    </dgm:pt>
    <dgm:pt modelId="{4F51F575-435E-4953-9E84-10C91FA527E2}" type="parTrans" cxnId="{3520BF1D-48C9-4489-A8A4-1A1410E04B74}">
      <dgm:prSet/>
      <dgm:spPr/>
      <dgm:t>
        <a:bodyPr/>
        <a:lstStyle/>
        <a:p>
          <a:endParaRPr lang="en-US"/>
        </a:p>
      </dgm:t>
    </dgm:pt>
    <dgm:pt modelId="{BF3A0BDD-E66C-475F-9AAB-228BCB227F7A}" type="sibTrans" cxnId="{3520BF1D-48C9-4489-A8A4-1A1410E04B74}">
      <dgm:prSet/>
      <dgm:spPr/>
      <dgm:t>
        <a:bodyPr/>
        <a:lstStyle/>
        <a:p>
          <a:endParaRPr lang="en-US"/>
        </a:p>
      </dgm:t>
    </dgm:pt>
    <dgm:pt modelId="{1C44EEAF-8A45-48DB-8138-2038532394C4}">
      <dgm:prSet/>
      <dgm:spPr/>
      <dgm:t>
        <a:bodyPr/>
        <a:lstStyle/>
        <a:p>
          <a:r>
            <a:rPr lang="en-US" dirty="0" smtClean="0"/>
            <a:t>Heather Mullins</a:t>
          </a:r>
          <a:endParaRPr lang="en-US" dirty="0"/>
        </a:p>
      </dgm:t>
    </dgm:pt>
    <dgm:pt modelId="{A25DA30E-A588-401A-A0CE-C98A39412538}" type="parTrans" cxnId="{9503B43D-F210-45A3-A91E-74B3811D583B}">
      <dgm:prSet/>
      <dgm:spPr/>
      <dgm:t>
        <a:bodyPr/>
        <a:lstStyle/>
        <a:p>
          <a:endParaRPr lang="en-US"/>
        </a:p>
      </dgm:t>
    </dgm:pt>
    <dgm:pt modelId="{63E9C9D0-AEF6-4BD5-8A4C-30167984892A}" type="sibTrans" cxnId="{9503B43D-F210-45A3-A91E-74B3811D583B}">
      <dgm:prSet/>
      <dgm:spPr/>
      <dgm:t>
        <a:bodyPr/>
        <a:lstStyle/>
        <a:p>
          <a:endParaRPr lang="en-US"/>
        </a:p>
      </dgm:t>
    </dgm:pt>
    <dgm:pt modelId="{527FBD34-0B17-47E4-84C3-367C889D9973}">
      <dgm:prSet/>
      <dgm:spPr/>
      <dgm:t>
        <a:bodyPr/>
        <a:lstStyle/>
        <a:p>
          <a:r>
            <a:rPr lang="en-US" dirty="0" smtClean="0"/>
            <a:t>Mary Keel</a:t>
          </a:r>
          <a:endParaRPr lang="en-US" dirty="0"/>
        </a:p>
      </dgm:t>
    </dgm:pt>
    <dgm:pt modelId="{AC7B01B9-8AE9-474A-80AF-095B3A0C1436}" type="parTrans" cxnId="{37D709E6-2EAE-403B-8D47-A2A76E846B26}">
      <dgm:prSet/>
      <dgm:spPr/>
      <dgm:t>
        <a:bodyPr/>
        <a:lstStyle/>
        <a:p>
          <a:endParaRPr lang="en-US"/>
        </a:p>
      </dgm:t>
    </dgm:pt>
    <dgm:pt modelId="{3538569A-10A0-40E9-B01E-9FACD84A9CE3}" type="sibTrans" cxnId="{37D709E6-2EAE-403B-8D47-A2A76E846B26}">
      <dgm:prSet/>
      <dgm:spPr/>
      <dgm:t>
        <a:bodyPr/>
        <a:lstStyle/>
        <a:p>
          <a:endParaRPr lang="en-US"/>
        </a:p>
      </dgm:t>
    </dgm:pt>
    <dgm:pt modelId="{5701673F-DD21-4E9C-B15B-D23891A975D3}" type="pres">
      <dgm:prSet presAssocID="{DD90DAFE-83A3-4D65-8AB4-15AE68A1DC8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157DA69-875B-41A7-8C31-8D6E3D680219}" type="pres">
      <dgm:prSet presAssocID="{74B84328-1879-4855-AAB9-E774C8D905EB}" presName="compNode" presStyleCnt="0"/>
      <dgm:spPr/>
    </dgm:pt>
    <dgm:pt modelId="{CEB4528D-9444-4D50-B56B-5118ECCBBE1E}" type="pres">
      <dgm:prSet presAssocID="{74B84328-1879-4855-AAB9-E774C8D905EB}" presName="aNode" presStyleLbl="bgShp" presStyleIdx="0" presStyleCnt="4"/>
      <dgm:spPr/>
      <dgm:t>
        <a:bodyPr/>
        <a:lstStyle/>
        <a:p>
          <a:endParaRPr lang="en-US"/>
        </a:p>
      </dgm:t>
    </dgm:pt>
    <dgm:pt modelId="{A167AAC6-0EBB-4117-A58A-0298E511435C}" type="pres">
      <dgm:prSet presAssocID="{74B84328-1879-4855-AAB9-E774C8D905EB}" presName="textNode" presStyleLbl="bgShp" presStyleIdx="0" presStyleCnt="4"/>
      <dgm:spPr/>
      <dgm:t>
        <a:bodyPr/>
        <a:lstStyle/>
        <a:p>
          <a:endParaRPr lang="en-US"/>
        </a:p>
      </dgm:t>
    </dgm:pt>
    <dgm:pt modelId="{A359E75D-B65E-4616-8154-DC9033C2A772}" type="pres">
      <dgm:prSet presAssocID="{74B84328-1879-4855-AAB9-E774C8D905EB}" presName="compChildNode" presStyleCnt="0"/>
      <dgm:spPr/>
    </dgm:pt>
    <dgm:pt modelId="{0B81E80C-5A61-4E91-AFF8-6976A2BF39DB}" type="pres">
      <dgm:prSet presAssocID="{74B84328-1879-4855-AAB9-E774C8D905EB}" presName="theInnerList" presStyleCnt="0"/>
      <dgm:spPr/>
    </dgm:pt>
    <dgm:pt modelId="{C04F6DA7-0246-4079-B563-1745E02DF20F}" type="pres">
      <dgm:prSet presAssocID="{718D0481-64E5-4936-8E84-606DBABEB351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540CD7-315D-4484-8D7C-DF2929784B57}" type="pres">
      <dgm:prSet presAssocID="{718D0481-64E5-4936-8E84-606DBABEB351}" presName="aSpace2" presStyleCnt="0"/>
      <dgm:spPr/>
    </dgm:pt>
    <dgm:pt modelId="{CFC1717D-CC9B-4A99-9611-153A16004C84}" type="pres">
      <dgm:prSet presAssocID="{3CF2A1CD-A6D9-44CE-8E85-F77D01B73C04}" presName="child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CF8F45-5449-4107-AD7C-BD57D79403BA}" type="pres">
      <dgm:prSet presAssocID="{3CF2A1CD-A6D9-44CE-8E85-F77D01B73C04}" presName="aSpace2" presStyleCnt="0"/>
      <dgm:spPr/>
    </dgm:pt>
    <dgm:pt modelId="{70971CE8-D456-410E-970B-4A26CFAB7C06}" type="pres">
      <dgm:prSet presAssocID="{1C44EEAF-8A45-48DB-8138-2038532394C4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B50DFB-48FE-495B-80D3-6176A63FE1A9}" type="pres">
      <dgm:prSet presAssocID="{1C44EEAF-8A45-48DB-8138-2038532394C4}" presName="aSpace2" presStyleCnt="0"/>
      <dgm:spPr/>
    </dgm:pt>
    <dgm:pt modelId="{4CBCD2DB-15C3-4918-99D1-222CBB1A70DD}" type="pres">
      <dgm:prSet presAssocID="{527FBD34-0B17-47E4-84C3-367C889D9973}" presName="childNode" presStyleLbl="node1" presStyleIdx="3" presStyleCnt="10">
        <dgm:presLayoutVars>
          <dgm:bulletEnabled val="1"/>
        </dgm:presLayoutVars>
      </dgm:prSet>
      <dgm:spPr/>
    </dgm:pt>
    <dgm:pt modelId="{49745D10-A8AC-4FAF-BFC4-12012908C491}" type="pres">
      <dgm:prSet presAssocID="{74B84328-1879-4855-AAB9-E774C8D905EB}" presName="aSpace" presStyleCnt="0"/>
      <dgm:spPr/>
    </dgm:pt>
    <dgm:pt modelId="{612FCC89-7683-4867-B62C-B4B5D5A4BE73}" type="pres">
      <dgm:prSet presAssocID="{C68965D6-349B-4AA6-A6E7-A15A934CA604}" presName="compNode" presStyleCnt="0"/>
      <dgm:spPr/>
    </dgm:pt>
    <dgm:pt modelId="{6B514557-0F5A-4A7B-B18E-BE68A98F67E1}" type="pres">
      <dgm:prSet presAssocID="{C68965D6-349B-4AA6-A6E7-A15A934CA604}" presName="aNode" presStyleLbl="bgShp" presStyleIdx="1" presStyleCnt="4"/>
      <dgm:spPr/>
      <dgm:t>
        <a:bodyPr/>
        <a:lstStyle/>
        <a:p>
          <a:endParaRPr lang="en-US"/>
        </a:p>
      </dgm:t>
    </dgm:pt>
    <dgm:pt modelId="{CE0DF27D-3EA8-473A-BB78-DC0E74D305DA}" type="pres">
      <dgm:prSet presAssocID="{C68965D6-349B-4AA6-A6E7-A15A934CA604}" presName="textNode" presStyleLbl="bgShp" presStyleIdx="1" presStyleCnt="4"/>
      <dgm:spPr/>
      <dgm:t>
        <a:bodyPr/>
        <a:lstStyle/>
        <a:p>
          <a:endParaRPr lang="en-US"/>
        </a:p>
      </dgm:t>
    </dgm:pt>
    <dgm:pt modelId="{3416C9AD-AF5E-4126-85BA-67C7B5B592CA}" type="pres">
      <dgm:prSet presAssocID="{C68965D6-349B-4AA6-A6E7-A15A934CA604}" presName="compChildNode" presStyleCnt="0"/>
      <dgm:spPr/>
    </dgm:pt>
    <dgm:pt modelId="{44E93557-8EE2-4608-AC0F-7A288690EFF9}" type="pres">
      <dgm:prSet presAssocID="{C68965D6-349B-4AA6-A6E7-A15A934CA604}" presName="theInnerList" presStyleCnt="0"/>
      <dgm:spPr/>
    </dgm:pt>
    <dgm:pt modelId="{2AF5651D-768E-4A9B-9C8A-B96B18D0715A}" type="pres">
      <dgm:prSet presAssocID="{5243EDB2-83E7-4820-94C2-F5BF93C766AD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022E56-322A-421E-84FD-FED187B0A1F9}" type="pres">
      <dgm:prSet presAssocID="{5243EDB2-83E7-4820-94C2-F5BF93C766AD}" presName="aSpace2" presStyleCnt="0"/>
      <dgm:spPr/>
    </dgm:pt>
    <dgm:pt modelId="{DE2D4881-336A-4B52-AAEB-4AEFD7910FA1}" type="pres">
      <dgm:prSet presAssocID="{FF5C5B13-858E-4C65-AE85-B8B00FCDB919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C73F9D-5912-4852-AC3C-5C01BFF14F85}" type="pres">
      <dgm:prSet presAssocID="{C68965D6-349B-4AA6-A6E7-A15A934CA604}" presName="aSpace" presStyleCnt="0"/>
      <dgm:spPr/>
    </dgm:pt>
    <dgm:pt modelId="{BCF58AA0-5B32-4A0D-8AD6-3CEC9C3C1B3E}" type="pres">
      <dgm:prSet presAssocID="{0E60B5D9-C846-4CD4-94BE-17521C8AC256}" presName="compNode" presStyleCnt="0"/>
      <dgm:spPr/>
    </dgm:pt>
    <dgm:pt modelId="{314867D0-C719-4EA2-8C23-96DD52D05294}" type="pres">
      <dgm:prSet presAssocID="{0E60B5D9-C846-4CD4-94BE-17521C8AC256}" presName="aNode" presStyleLbl="bgShp" presStyleIdx="2" presStyleCnt="4"/>
      <dgm:spPr/>
      <dgm:t>
        <a:bodyPr/>
        <a:lstStyle/>
        <a:p>
          <a:endParaRPr lang="en-US"/>
        </a:p>
      </dgm:t>
    </dgm:pt>
    <dgm:pt modelId="{364ED56C-979B-418D-B992-EA977269BD87}" type="pres">
      <dgm:prSet presAssocID="{0E60B5D9-C846-4CD4-94BE-17521C8AC256}" presName="textNode" presStyleLbl="bgShp" presStyleIdx="2" presStyleCnt="4"/>
      <dgm:spPr/>
      <dgm:t>
        <a:bodyPr/>
        <a:lstStyle/>
        <a:p>
          <a:endParaRPr lang="en-US"/>
        </a:p>
      </dgm:t>
    </dgm:pt>
    <dgm:pt modelId="{13F5AE2C-1FCC-4E09-BEC6-EAEC08331B7F}" type="pres">
      <dgm:prSet presAssocID="{0E60B5D9-C846-4CD4-94BE-17521C8AC256}" presName="compChildNode" presStyleCnt="0"/>
      <dgm:spPr/>
    </dgm:pt>
    <dgm:pt modelId="{362B2A02-486E-404C-BAFC-BAC5415A344E}" type="pres">
      <dgm:prSet presAssocID="{0E60B5D9-C846-4CD4-94BE-17521C8AC256}" presName="theInnerList" presStyleCnt="0"/>
      <dgm:spPr/>
    </dgm:pt>
    <dgm:pt modelId="{54FEB6F9-38A8-42E1-BBE4-E334DEA86B13}" type="pres">
      <dgm:prSet presAssocID="{4F49A5DA-9AA8-4080-A19A-3A9ACE7D3C2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1B1C6F-4C1F-4519-BAC1-BFA52DF1BDCC}" type="pres">
      <dgm:prSet presAssocID="{4F49A5DA-9AA8-4080-A19A-3A9ACE7D3C27}" presName="aSpace2" presStyleCnt="0"/>
      <dgm:spPr/>
    </dgm:pt>
    <dgm:pt modelId="{525F1B76-4916-43F7-ABCE-0D51EC74DA36}" type="pres">
      <dgm:prSet presAssocID="{1C94D58A-B8E9-4649-B044-0C3E52151DC2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773C11-CFC2-4601-8D86-0D89A19D6D77}" type="pres">
      <dgm:prSet presAssocID="{0E60B5D9-C846-4CD4-94BE-17521C8AC256}" presName="aSpace" presStyleCnt="0"/>
      <dgm:spPr/>
    </dgm:pt>
    <dgm:pt modelId="{D4A5FE7A-F28C-4A1E-A857-E838A0A8FFDA}" type="pres">
      <dgm:prSet presAssocID="{DDA90CDA-774F-4F02-9B02-AD5CA73E8B7E}" presName="compNode" presStyleCnt="0"/>
      <dgm:spPr/>
    </dgm:pt>
    <dgm:pt modelId="{54FC5EF5-15F8-4A7A-8009-298CAF538682}" type="pres">
      <dgm:prSet presAssocID="{DDA90CDA-774F-4F02-9B02-AD5CA73E8B7E}" presName="aNode" presStyleLbl="bgShp" presStyleIdx="3" presStyleCnt="4"/>
      <dgm:spPr/>
      <dgm:t>
        <a:bodyPr/>
        <a:lstStyle/>
        <a:p>
          <a:endParaRPr lang="en-US"/>
        </a:p>
      </dgm:t>
    </dgm:pt>
    <dgm:pt modelId="{DA855309-E431-4FE8-999E-884A40C99145}" type="pres">
      <dgm:prSet presAssocID="{DDA90CDA-774F-4F02-9B02-AD5CA73E8B7E}" presName="textNode" presStyleLbl="bgShp" presStyleIdx="3" presStyleCnt="4"/>
      <dgm:spPr/>
      <dgm:t>
        <a:bodyPr/>
        <a:lstStyle/>
        <a:p>
          <a:endParaRPr lang="en-US"/>
        </a:p>
      </dgm:t>
    </dgm:pt>
    <dgm:pt modelId="{CC34BB95-924A-4CEB-B99C-F7AAD695FB64}" type="pres">
      <dgm:prSet presAssocID="{DDA90CDA-774F-4F02-9B02-AD5CA73E8B7E}" presName="compChildNode" presStyleCnt="0"/>
      <dgm:spPr/>
    </dgm:pt>
    <dgm:pt modelId="{BF932EF7-FFA7-45B5-A6B7-761509392711}" type="pres">
      <dgm:prSet presAssocID="{DDA90CDA-774F-4F02-9B02-AD5CA73E8B7E}" presName="theInnerList" presStyleCnt="0"/>
      <dgm:spPr/>
    </dgm:pt>
    <dgm:pt modelId="{5B00CB85-9639-4F3A-8EC3-222F12FD7BFE}" type="pres">
      <dgm:prSet presAssocID="{60647480-16F3-4BE1-9F37-EAF7E3E3D93E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CBB3FE-7DB0-4AA6-9683-FDB895681652}" type="pres">
      <dgm:prSet presAssocID="{60647480-16F3-4BE1-9F37-EAF7E3E3D93E}" presName="aSpace2" presStyleCnt="0"/>
      <dgm:spPr/>
    </dgm:pt>
    <dgm:pt modelId="{84C73B29-67F9-4BF7-8DCB-DBC4160BEF65}" type="pres">
      <dgm:prSet presAssocID="{5B2AD136-6E4A-4AB4-A5B1-2F020F5CF914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54D36B-B21D-4FEB-BD17-D93DA9B9FCA0}" srcId="{74B84328-1879-4855-AAB9-E774C8D905EB}" destId="{718D0481-64E5-4936-8E84-606DBABEB351}" srcOrd="0" destOrd="0" parTransId="{53C6F334-B08F-44FB-AA22-38957AFA9724}" sibTransId="{ADABB4B2-FEB9-491D-817C-3934D56133C9}"/>
    <dgm:cxn modelId="{60DA3B9F-3D8D-471D-84C4-056F3F6BB758}" type="presOf" srcId="{C68965D6-349B-4AA6-A6E7-A15A934CA604}" destId="{CE0DF27D-3EA8-473A-BB78-DC0E74D305DA}" srcOrd="1" destOrd="0" presId="urn:microsoft.com/office/officeart/2005/8/layout/lProcess2"/>
    <dgm:cxn modelId="{7258D84A-1267-4579-B00D-68C42D9DA469}" type="presOf" srcId="{DDA90CDA-774F-4F02-9B02-AD5CA73E8B7E}" destId="{DA855309-E431-4FE8-999E-884A40C99145}" srcOrd="1" destOrd="0" presId="urn:microsoft.com/office/officeart/2005/8/layout/lProcess2"/>
    <dgm:cxn modelId="{62CA6FE0-7907-4FA9-BA1F-BC3BC24D3FD6}" type="presOf" srcId="{3CF2A1CD-A6D9-44CE-8E85-F77D01B73C04}" destId="{CFC1717D-CC9B-4A99-9611-153A16004C84}" srcOrd="0" destOrd="0" presId="urn:microsoft.com/office/officeart/2005/8/layout/lProcess2"/>
    <dgm:cxn modelId="{EAA12224-9F84-467B-A46E-70767A7D2847}" type="presOf" srcId="{4F49A5DA-9AA8-4080-A19A-3A9ACE7D3C27}" destId="{54FEB6F9-38A8-42E1-BBE4-E334DEA86B13}" srcOrd="0" destOrd="0" presId="urn:microsoft.com/office/officeart/2005/8/layout/lProcess2"/>
    <dgm:cxn modelId="{410C075A-B930-457C-9377-6ED18C55A788}" type="presOf" srcId="{74B84328-1879-4855-AAB9-E774C8D905EB}" destId="{CEB4528D-9444-4D50-B56B-5118ECCBBE1E}" srcOrd="0" destOrd="0" presId="urn:microsoft.com/office/officeart/2005/8/layout/lProcess2"/>
    <dgm:cxn modelId="{46677B78-474B-4000-B07B-F018296CFF88}" type="presOf" srcId="{FF5C5B13-858E-4C65-AE85-B8B00FCDB919}" destId="{DE2D4881-336A-4B52-AAEB-4AEFD7910FA1}" srcOrd="0" destOrd="0" presId="urn:microsoft.com/office/officeart/2005/8/layout/lProcess2"/>
    <dgm:cxn modelId="{1AF1BE61-F79D-4D79-B154-1D1B30AB9462}" type="presOf" srcId="{0E60B5D9-C846-4CD4-94BE-17521C8AC256}" destId="{364ED56C-979B-418D-B992-EA977269BD87}" srcOrd="1" destOrd="0" presId="urn:microsoft.com/office/officeart/2005/8/layout/lProcess2"/>
    <dgm:cxn modelId="{F179F158-9D10-4DE6-8E72-B06CEA9E5BB6}" srcId="{C68965D6-349B-4AA6-A6E7-A15A934CA604}" destId="{5243EDB2-83E7-4820-94C2-F5BF93C766AD}" srcOrd="0" destOrd="0" parTransId="{473A4886-32D9-4115-B0A8-9DF8D71B4A8F}" sibTransId="{89A3443D-338E-4CA0-BD00-6B3C2055C993}"/>
    <dgm:cxn modelId="{CCAB3AAF-0F5F-4672-A1BB-0F1E19A4812B}" srcId="{C68965D6-349B-4AA6-A6E7-A15A934CA604}" destId="{FF5C5B13-858E-4C65-AE85-B8B00FCDB919}" srcOrd="1" destOrd="0" parTransId="{2A2FD41E-8BA1-4C67-A394-73920CB8C4DA}" sibTransId="{4C5EEEBF-3295-45CA-8067-FF30AD46F6DE}"/>
    <dgm:cxn modelId="{10DAC326-240A-4DB3-955D-B6E9D7972E72}" type="presOf" srcId="{74B84328-1879-4855-AAB9-E774C8D905EB}" destId="{A167AAC6-0EBB-4117-A58A-0298E511435C}" srcOrd="1" destOrd="0" presId="urn:microsoft.com/office/officeart/2005/8/layout/lProcess2"/>
    <dgm:cxn modelId="{36E7E3CD-5861-45C2-B414-E54C2F4BB8A1}" type="presOf" srcId="{60647480-16F3-4BE1-9F37-EAF7E3E3D93E}" destId="{5B00CB85-9639-4F3A-8EC3-222F12FD7BFE}" srcOrd="0" destOrd="0" presId="urn:microsoft.com/office/officeart/2005/8/layout/lProcess2"/>
    <dgm:cxn modelId="{D7A9C117-3DC0-471F-A31D-5744B9562A2F}" srcId="{DD90DAFE-83A3-4D65-8AB4-15AE68A1DC81}" destId="{0E60B5D9-C846-4CD4-94BE-17521C8AC256}" srcOrd="2" destOrd="0" parTransId="{E69FC945-E26D-4AC9-A2A3-BFFFF3FF2881}" sibTransId="{07C7477A-5F31-49E1-8F5C-0FE087D12901}"/>
    <dgm:cxn modelId="{9C25E2B5-3A3F-4B12-9B19-D86CC8F43E0C}" type="presOf" srcId="{527FBD34-0B17-47E4-84C3-367C889D9973}" destId="{4CBCD2DB-15C3-4918-99D1-222CBB1A70DD}" srcOrd="0" destOrd="0" presId="urn:microsoft.com/office/officeart/2005/8/layout/lProcess2"/>
    <dgm:cxn modelId="{F89D80DA-EE80-4779-A02F-FF8F5E62D7CC}" type="presOf" srcId="{DD90DAFE-83A3-4D65-8AB4-15AE68A1DC81}" destId="{5701673F-DD21-4E9C-B15B-D23891A975D3}" srcOrd="0" destOrd="0" presId="urn:microsoft.com/office/officeart/2005/8/layout/lProcess2"/>
    <dgm:cxn modelId="{9214614F-7F01-4F90-A795-88910A5DE876}" srcId="{DDA90CDA-774F-4F02-9B02-AD5CA73E8B7E}" destId="{60647480-16F3-4BE1-9F37-EAF7E3E3D93E}" srcOrd="0" destOrd="0" parTransId="{942099EE-7F06-4020-B7BA-136EB8222E1A}" sibTransId="{C2AD170E-B1B9-4226-9EA1-59D0B1C6C99E}"/>
    <dgm:cxn modelId="{1728A990-03D8-4BF1-B92F-AC1D62C189CB}" type="presOf" srcId="{C68965D6-349B-4AA6-A6E7-A15A934CA604}" destId="{6B514557-0F5A-4A7B-B18E-BE68A98F67E1}" srcOrd="0" destOrd="0" presId="urn:microsoft.com/office/officeart/2005/8/layout/lProcess2"/>
    <dgm:cxn modelId="{3520BF1D-48C9-4489-A8A4-1A1410E04B74}" srcId="{74B84328-1879-4855-AAB9-E774C8D905EB}" destId="{3CF2A1CD-A6D9-44CE-8E85-F77D01B73C04}" srcOrd="1" destOrd="0" parTransId="{4F51F575-435E-4953-9E84-10C91FA527E2}" sibTransId="{BF3A0BDD-E66C-475F-9AAB-228BCB227F7A}"/>
    <dgm:cxn modelId="{78AD5481-F524-4D92-9FFB-A73FBB15352A}" type="presOf" srcId="{1C94D58A-B8E9-4649-B044-0C3E52151DC2}" destId="{525F1B76-4916-43F7-ABCE-0D51EC74DA36}" srcOrd="0" destOrd="0" presId="urn:microsoft.com/office/officeart/2005/8/layout/lProcess2"/>
    <dgm:cxn modelId="{4E6BC36D-9493-41E6-B8C7-43B6ED32103A}" srcId="{DDA90CDA-774F-4F02-9B02-AD5CA73E8B7E}" destId="{5B2AD136-6E4A-4AB4-A5B1-2F020F5CF914}" srcOrd="1" destOrd="0" parTransId="{2733F777-66D3-4BEC-80A2-DC1540581D3E}" sibTransId="{F1FE99EE-BC81-4615-88D2-61EDA6BFE02F}"/>
    <dgm:cxn modelId="{24CD254F-5E3D-4078-80BB-1D65B43F34CB}" srcId="{DD90DAFE-83A3-4D65-8AB4-15AE68A1DC81}" destId="{DDA90CDA-774F-4F02-9B02-AD5CA73E8B7E}" srcOrd="3" destOrd="0" parTransId="{F17AB160-B2F5-4D0C-BEAA-283015FAB1E3}" sibTransId="{901B00F2-5A24-4559-83EB-3DB9C6D9C9D4}"/>
    <dgm:cxn modelId="{AE310A99-0790-43BD-94AD-B1D0CB60EE53}" type="presOf" srcId="{5243EDB2-83E7-4820-94C2-F5BF93C766AD}" destId="{2AF5651D-768E-4A9B-9C8A-B96B18D0715A}" srcOrd="0" destOrd="0" presId="urn:microsoft.com/office/officeart/2005/8/layout/lProcess2"/>
    <dgm:cxn modelId="{CA0D57EB-7FA5-4C43-97DE-D6330DF72706}" type="presOf" srcId="{718D0481-64E5-4936-8E84-606DBABEB351}" destId="{C04F6DA7-0246-4079-B563-1745E02DF20F}" srcOrd="0" destOrd="0" presId="urn:microsoft.com/office/officeart/2005/8/layout/lProcess2"/>
    <dgm:cxn modelId="{F3DB02AB-4E59-4F50-82D1-529D49B02A03}" type="presOf" srcId="{DDA90CDA-774F-4F02-9B02-AD5CA73E8B7E}" destId="{54FC5EF5-15F8-4A7A-8009-298CAF538682}" srcOrd="0" destOrd="0" presId="urn:microsoft.com/office/officeart/2005/8/layout/lProcess2"/>
    <dgm:cxn modelId="{9DD182AA-7AAE-4988-A8D2-687DB13D7EE9}" srcId="{0E60B5D9-C846-4CD4-94BE-17521C8AC256}" destId="{4F49A5DA-9AA8-4080-A19A-3A9ACE7D3C27}" srcOrd="0" destOrd="0" parTransId="{374E5E56-6AC1-42BF-93DE-455E28D9A6C5}" sibTransId="{24ADB6C6-A621-4482-ACBF-014602732893}"/>
    <dgm:cxn modelId="{BD62B025-C10E-4A68-B3C1-156F70805B8C}" type="presOf" srcId="{0E60B5D9-C846-4CD4-94BE-17521C8AC256}" destId="{314867D0-C719-4EA2-8C23-96DD52D05294}" srcOrd="0" destOrd="0" presId="urn:microsoft.com/office/officeart/2005/8/layout/lProcess2"/>
    <dgm:cxn modelId="{37D709E6-2EAE-403B-8D47-A2A76E846B26}" srcId="{74B84328-1879-4855-AAB9-E774C8D905EB}" destId="{527FBD34-0B17-47E4-84C3-367C889D9973}" srcOrd="3" destOrd="0" parTransId="{AC7B01B9-8AE9-474A-80AF-095B3A0C1436}" sibTransId="{3538569A-10A0-40E9-B01E-9FACD84A9CE3}"/>
    <dgm:cxn modelId="{2A61CEA7-0C55-4521-AE74-4C7D239DD5C2}" srcId="{DD90DAFE-83A3-4D65-8AB4-15AE68A1DC81}" destId="{74B84328-1879-4855-AAB9-E774C8D905EB}" srcOrd="0" destOrd="0" parTransId="{281B8BA9-6236-4BA6-A42E-8593E6BD54B1}" sibTransId="{CA91346A-B810-40E2-8430-296ECAC0D263}"/>
    <dgm:cxn modelId="{5F7C68B6-35D9-47F5-ADE7-42DEC7035863}" type="presOf" srcId="{1C44EEAF-8A45-48DB-8138-2038532394C4}" destId="{70971CE8-D456-410E-970B-4A26CFAB7C06}" srcOrd="0" destOrd="0" presId="urn:microsoft.com/office/officeart/2005/8/layout/lProcess2"/>
    <dgm:cxn modelId="{56206D17-4171-41EE-A2AA-6E86B15D8E51}" srcId="{0E60B5D9-C846-4CD4-94BE-17521C8AC256}" destId="{1C94D58A-B8E9-4649-B044-0C3E52151DC2}" srcOrd="1" destOrd="0" parTransId="{FE4EEF2A-5A3F-412B-B4A2-DE8CFFD11485}" sibTransId="{057A65C2-FD08-4953-A01B-C883A9581F45}"/>
    <dgm:cxn modelId="{9503B43D-F210-45A3-A91E-74B3811D583B}" srcId="{74B84328-1879-4855-AAB9-E774C8D905EB}" destId="{1C44EEAF-8A45-48DB-8138-2038532394C4}" srcOrd="2" destOrd="0" parTransId="{A25DA30E-A588-401A-A0CE-C98A39412538}" sibTransId="{63E9C9D0-AEF6-4BD5-8A4C-30167984892A}"/>
    <dgm:cxn modelId="{DD15EDC7-FD52-4CE6-8E99-8BD02EFC14CE}" type="presOf" srcId="{5B2AD136-6E4A-4AB4-A5B1-2F020F5CF914}" destId="{84C73B29-67F9-4BF7-8DCB-DBC4160BEF65}" srcOrd="0" destOrd="0" presId="urn:microsoft.com/office/officeart/2005/8/layout/lProcess2"/>
    <dgm:cxn modelId="{800E63B5-47A4-4AB6-A501-4E0B533B83D2}" srcId="{DD90DAFE-83A3-4D65-8AB4-15AE68A1DC81}" destId="{C68965D6-349B-4AA6-A6E7-A15A934CA604}" srcOrd="1" destOrd="0" parTransId="{23288211-54D4-42DA-8671-E8C20C6A61FA}" sibTransId="{3E512735-A952-4DE0-965C-DFC9F30DF4F1}"/>
    <dgm:cxn modelId="{85A3AD3A-A334-4D80-BB6E-72EA67CC4BEE}" type="presParOf" srcId="{5701673F-DD21-4E9C-B15B-D23891A975D3}" destId="{8157DA69-875B-41A7-8C31-8D6E3D680219}" srcOrd="0" destOrd="0" presId="urn:microsoft.com/office/officeart/2005/8/layout/lProcess2"/>
    <dgm:cxn modelId="{5C37410A-0E7C-4F3F-959C-AE60CABE44F2}" type="presParOf" srcId="{8157DA69-875B-41A7-8C31-8D6E3D680219}" destId="{CEB4528D-9444-4D50-B56B-5118ECCBBE1E}" srcOrd="0" destOrd="0" presId="urn:microsoft.com/office/officeart/2005/8/layout/lProcess2"/>
    <dgm:cxn modelId="{14F0DAE1-DD0C-4E48-83E7-065EE8C2D882}" type="presParOf" srcId="{8157DA69-875B-41A7-8C31-8D6E3D680219}" destId="{A167AAC6-0EBB-4117-A58A-0298E511435C}" srcOrd="1" destOrd="0" presId="urn:microsoft.com/office/officeart/2005/8/layout/lProcess2"/>
    <dgm:cxn modelId="{491CEFF0-142D-442C-91C9-2287D55D8E20}" type="presParOf" srcId="{8157DA69-875B-41A7-8C31-8D6E3D680219}" destId="{A359E75D-B65E-4616-8154-DC9033C2A772}" srcOrd="2" destOrd="0" presId="urn:microsoft.com/office/officeart/2005/8/layout/lProcess2"/>
    <dgm:cxn modelId="{80E1F63A-47CF-43C0-9027-B56F19961B96}" type="presParOf" srcId="{A359E75D-B65E-4616-8154-DC9033C2A772}" destId="{0B81E80C-5A61-4E91-AFF8-6976A2BF39DB}" srcOrd="0" destOrd="0" presId="urn:microsoft.com/office/officeart/2005/8/layout/lProcess2"/>
    <dgm:cxn modelId="{C9EA9B8E-B882-493A-80B3-17B381D130EB}" type="presParOf" srcId="{0B81E80C-5A61-4E91-AFF8-6976A2BF39DB}" destId="{C04F6DA7-0246-4079-B563-1745E02DF20F}" srcOrd="0" destOrd="0" presId="urn:microsoft.com/office/officeart/2005/8/layout/lProcess2"/>
    <dgm:cxn modelId="{F58E814C-D132-45D0-AFAB-E597CD6785F2}" type="presParOf" srcId="{0B81E80C-5A61-4E91-AFF8-6976A2BF39DB}" destId="{86540CD7-315D-4484-8D7C-DF2929784B57}" srcOrd="1" destOrd="0" presId="urn:microsoft.com/office/officeart/2005/8/layout/lProcess2"/>
    <dgm:cxn modelId="{B852FD54-7860-49AE-8E47-BEDFD4B1EC1B}" type="presParOf" srcId="{0B81E80C-5A61-4E91-AFF8-6976A2BF39DB}" destId="{CFC1717D-CC9B-4A99-9611-153A16004C84}" srcOrd="2" destOrd="0" presId="urn:microsoft.com/office/officeart/2005/8/layout/lProcess2"/>
    <dgm:cxn modelId="{8C3C4D44-5087-4FAF-9E95-B06F0922FCBC}" type="presParOf" srcId="{0B81E80C-5A61-4E91-AFF8-6976A2BF39DB}" destId="{79CF8F45-5449-4107-AD7C-BD57D79403BA}" srcOrd="3" destOrd="0" presId="urn:microsoft.com/office/officeart/2005/8/layout/lProcess2"/>
    <dgm:cxn modelId="{07E7A7A1-0F8F-4D0D-A5DA-876CF6D7D001}" type="presParOf" srcId="{0B81E80C-5A61-4E91-AFF8-6976A2BF39DB}" destId="{70971CE8-D456-410E-970B-4A26CFAB7C06}" srcOrd="4" destOrd="0" presId="urn:microsoft.com/office/officeart/2005/8/layout/lProcess2"/>
    <dgm:cxn modelId="{F20E25CB-A337-4A09-B3FD-A9A7EE967D7A}" type="presParOf" srcId="{0B81E80C-5A61-4E91-AFF8-6976A2BF39DB}" destId="{BDB50DFB-48FE-495B-80D3-6176A63FE1A9}" srcOrd="5" destOrd="0" presId="urn:microsoft.com/office/officeart/2005/8/layout/lProcess2"/>
    <dgm:cxn modelId="{D7BC5D9D-56CE-48FF-96E0-7167459FF15E}" type="presParOf" srcId="{0B81E80C-5A61-4E91-AFF8-6976A2BF39DB}" destId="{4CBCD2DB-15C3-4918-99D1-222CBB1A70DD}" srcOrd="6" destOrd="0" presId="urn:microsoft.com/office/officeart/2005/8/layout/lProcess2"/>
    <dgm:cxn modelId="{999E9749-3F18-4EEB-B81C-B31DE411F0F4}" type="presParOf" srcId="{5701673F-DD21-4E9C-B15B-D23891A975D3}" destId="{49745D10-A8AC-4FAF-BFC4-12012908C491}" srcOrd="1" destOrd="0" presId="urn:microsoft.com/office/officeart/2005/8/layout/lProcess2"/>
    <dgm:cxn modelId="{D9D2341C-CF7F-4E55-A7AB-85DA16CCEBAB}" type="presParOf" srcId="{5701673F-DD21-4E9C-B15B-D23891A975D3}" destId="{612FCC89-7683-4867-B62C-B4B5D5A4BE73}" srcOrd="2" destOrd="0" presId="urn:microsoft.com/office/officeart/2005/8/layout/lProcess2"/>
    <dgm:cxn modelId="{BC25CE2A-48DB-46FF-86C0-E29A771E03BA}" type="presParOf" srcId="{612FCC89-7683-4867-B62C-B4B5D5A4BE73}" destId="{6B514557-0F5A-4A7B-B18E-BE68A98F67E1}" srcOrd="0" destOrd="0" presId="urn:microsoft.com/office/officeart/2005/8/layout/lProcess2"/>
    <dgm:cxn modelId="{AF1C7B78-2011-429A-9457-09E6E92A1328}" type="presParOf" srcId="{612FCC89-7683-4867-B62C-B4B5D5A4BE73}" destId="{CE0DF27D-3EA8-473A-BB78-DC0E74D305DA}" srcOrd="1" destOrd="0" presId="urn:microsoft.com/office/officeart/2005/8/layout/lProcess2"/>
    <dgm:cxn modelId="{783C40BA-78E4-4BB2-89CF-77EF75644345}" type="presParOf" srcId="{612FCC89-7683-4867-B62C-B4B5D5A4BE73}" destId="{3416C9AD-AF5E-4126-85BA-67C7B5B592CA}" srcOrd="2" destOrd="0" presId="urn:microsoft.com/office/officeart/2005/8/layout/lProcess2"/>
    <dgm:cxn modelId="{3F6C6706-2240-4014-AF2B-6D7D2FD547F4}" type="presParOf" srcId="{3416C9AD-AF5E-4126-85BA-67C7B5B592CA}" destId="{44E93557-8EE2-4608-AC0F-7A288690EFF9}" srcOrd="0" destOrd="0" presId="urn:microsoft.com/office/officeart/2005/8/layout/lProcess2"/>
    <dgm:cxn modelId="{7328886F-383F-4DA2-A346-05E24E5A95DA}" type="presParOf" srcId="{44E93557-8EE2-4608-AC0F-7A288690EFF9}" destId="{2AF5651D-768E-4A9B-9C8A-B96B18D0715A}" srcOrd="0" destOrd="0" presId="urn:microsoft.com/office/officeart/2005/8/layout/lProcess2"/>
    <dgm:cxn modelId="{F0652D1A-E1BD-4DA7-87BB-93D86245DE86}" type="presParOf" srcId="{44E93557-8EE2-4608-AC0F-7A288690EFF9}" destId="{6F022E56-322A-421E-84FD-FED187B0A1F9}" srcOrd="1" destOrd="0" presId="urn:microsoft.com/office/officeart/2005/8/layout/lProcess2"/>
    <dgm:cxn modelId="{6ECA4E7A-928E-42A1-A4C5-CC5877793F82}" type="presParOf" srcId="{44E93557-8EE2-4608-AC0F-7A288690EFF9}" destId="{DE2D4881-336A-4B52-AAEB-4AEFD7910FA1}" srcOrd="2" destOrd="0" presId="urn:microsoft.com/office/officeart/2005/8/layout/lProcess2"/>
    <dgm:cxn modelId="{94BAAC34-FAA6-4901-8A67-5C972CBF32E1}" type="presParOf" srcId="{5701673F-DD21-4E9C-B15B-D23891A975D3}" destId="{1EC73F9D-5912-4852-AC3C-5C01BFF14F85}" srcOrd="3" destOrd="0" presId="urn:microsoft.com/office/officeart/2005/8/layout/lProcess2"/>
    <dgm:cxn modelId="{36A3C102-3CED-4616-9954-414C823505AC}" type="presParOf" srcId="{5701673F-DD21-4E9C-B15B-D23891A975D3}" destId="{BCF58AA0-5B32-4A0D-8AD6-3CEC9C3C1B3E}" srcOrd="4" destOrd="0" presId="urn:microsoft.com/office/officeart/2005/8/layout/lProcess2"/>
    <dgm:cxn modelId="{30A3EA6F-5EEF-411A-AC95-21A39D0EA313}" type="presParOf" srcId="{BCF58AA0-5B32-4A0D-8AD6-3CEC9C3C1B3E}" destId="{314867D0-C719-4EA2-8C23-96DD52D05294}" srcOrd="0" destOrd="0" presId="urn:microsoft.com/office/officeart/2005/8/layout/lProcess2"/>
    <dgm:cxn modelId="{AF718972-A28B-451B-AF16-67B742D387E6}" type="presParOf" srcId="{BCF58AA0-5B32-4A0D-8AD6-3CEC9C3C1B3E}" destId="{364ED56C-979B-418D-B992-EA977269BD87}" srcOrd="1" destOrd="0" presId="urn:microsoft.com/office/officeart/2005/8/layout/lProcess2"/>
    <dgm:cxn modelId="{75EC0196-0C74-4D6A-879D-6350CA2CFFEB}" type="presParOf" srcId="{BCF58AA0-5B32-4A0D-8AD6-3CEC9C3C1B3E}" destId="{13F5AE2C-1FCC-4E09-BEC6-EAEC08331B7F}" srcOrd="2" destOrd="0" presId="urn:microsoft.com/office/officeart/2005/8/layout/lProcess2"/>
    <dgm:cxn modelId="{2C6BEFC1-3EB3-43B9-81CB-A68B3909DD76}" type="presParOf" srcId="{13F5AE2C-1FCC-4E09-BEC6-EAEC08331B7F}" destId="{362B2A02-486E-404C-BAFC-BAC5415A344E}" srcOrd="0" destOrd="0" presId="urn:microsoft.com/office/officeart/2005/8/layout/lProcess2"/>
    <dgm:cxn modelId="{D408BEC0-0359-41C3-B4A1-A0817EE4BFF3}" type="presParOf" srcId="{362B2A02-486E-404C-BAFC-BAC5415A344E}" destId="{54FEB6F9-38A8-42E1-BBE4-E334DEA86B13}" srcOrd="0" destOrd="0" presId="urn:microsoft.com/office/officeart/2005/8/layout/lProcess2"/>
    <dgm:cxn modelId="{7446B170-F614-4FBF-BEDD-3BCD712891AF}" type="presParOf" srcId="{362B2A02-486E-404C-BAFC-BAC5415A344E}" destId="{F21B1C6F-4C1F-4519-BAC1-BFA52DF1BDCC}" srcOrd="1" destOrd="0" presId="urn:microsoft.com/office/officeart/2005/8/layout/lProcess2"/>
    <dgm:cxn modelId="{E628F627-488C-48DF-8AFF-9C5FE3FAFB29}" type="presParOf" srcId="{362B2A02-486E-404C-BAFC-BAC5415A344E}" destId="{525F1B76-4916-43F7-ABCE-0D51EC74DA36}" srcOrd="2" destOrd="0" presId="urn:microsoft.com/office/officeart/2005/8/layout/lProcess2"/>
    <dgm:cxn modelId="{A9AA6DEE-45F0-4CC4-980D-6E94CB769AB0}" type="presParOf" srcId="{5701673F-DD21-4E9C-B15B-D23891A975D3}" destId="{B8773C11-CFC2-4601-8D86-0D89A19D6D77}" srcOrd="5" destOrd="0" presId="urn:microsoft.com/office/officeart/2005/8/layout/lProcess2"/>
    <dgm:cxn modelId="{24E4ED19-1902-4D9C-BBC0-A62598FE07BA}" type="presParOf" srcId="{5701673F-DD21-4E9C-B15B-D23891A975D3}" destId="{D4A5FE7A-F28C-4A1E-A857-E838A0A8FFDA}" srcOrd="6" destOrd="0" presId="urn:microsoft.com/office/officeart/2005/8/layout/lProcess2"/>
    <dgm:cxn modelId="{E5B11D74-1206-433E-9A27-B63073C81B33}" type="presParOf" srcId="{D4A5FE7A-F28C-4A1E-A857-E838A0A8FFDA}" destId="{54FC5EF5-15F8-4A7A-8009-298CAF538682}" srcOrd="0" destOrd="0" presId="urn:microsoft.com/office/officeart/2005/8/layout/lProcess2"/>
    <dgm:cxn modelId="{69B9D5A8-AAA0-4D2C-8B77-11C73B74AE92}" type="presParOf" srcId="{D4A5FE7A-F28C-4A1E-A857-E838A0A8FFDA}" destId="{DA855309-E431-4FE8-999E-884A40C99145}" srcOrd="1" destOrd="0" presId="urn:microsoft.com/office/officeart/2005/8/layout/lProcess2"/>
    <dgm:cxn modelId="{BBFEBB00-AD11-4CEB-AA72-9CA579EEEE6C}" type="presParOf" srcId="{D4A5FE7A-F28C-4A1E-A857-E838A0A8FFDA}" destId="{CC34BB95-924A-4CEB-B99C-F7AAD695FB64}" srcOrd="2" destOrd="0" presId="urn:microsoft.com/office/officeart/2005/8/layout/lProcess2"/>
    <dgm:cxn modelId="{15641930-90B5-44E4-B8CD-A34635F7C877}" type="presParOf" srcId="{CC34BB95-924A-4CEB-B99C-F7AAD695FB64}" destId="{BF932EF7-FFA7-45B5-A6B7-761509392711}" srcOrd="0" destOrd="0" presId="urn:microsoft.com/office/officeart/2005/8/layout/lProcess2"/>
    <dgm:cxn modelId="{03829A77-1302-4650-9FB2-50B6A6DB2F2D}" type="presParOf" srcId="{BF932EF7-FFA7-45B5-A6B7-761509392711}" destId="{5B00CB85-9639-4F3A-8EC3-222F12FD7BFE}" srcOrd="0" destOrd="0" presId="urn:microsoft.com/office/officeart/2005/8/layout/lProcess2"/>
    <dgm:cxn modelId="{5AE606BE-9895-4004-8488-2E167DB5328D}" type="presParOf" srcId="{BF932EF7-FFA7-45B5-A6B7-761509392711}" destId="{7DCBB3FE-7DB0-4AA6-9683-FDB895681652}" srcOrd="1" destOrd="0" presId="urn:microsoft.com/office/officeart/2005/8/layout/lProcess2"/>
    <dgm:cxn modelId="{6B4CE9CB-4AFA-4CA4-942D-056F142FA96C}" type="presParOf" srcId="{BF932EF7-FFA7-45B5-A6B7-761509392711}" destId="{84C73B29-67F9-4BF7-8DCB-DBC4160BEF6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0ACD98-EE37-40C3-9BF5-CF810974325E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3CCF42-FAE7-48E5-8F0F-8508CAFDBD9D}">
      <dgm:prSet phldrT="[Text]"/>
      <dgm:spPr/>
      <dgm:t>
        <a:bodyPr/>
        <a:lstStyle/>
        <a:p>
          <a:r>
            <a:rPr lang="en-US" dirty="0" smtClean="0"/>
            <a:t>The Arts</a:t>
          </a:r>
          <a:endParaRPr lang="en-US" dirty="0"/>
        </a:p>
      </dgm:t>
    </dgm:pt>
    <dgm:pt modelId="{CCD77E6C-1527-4365-9F94-98934223E0ED}" type="parTrans" cxnId="{331F80A2-A6E7-4014-8480-93ABF74ED071}">
      <dgm:prSet/>
      <dgm:spPr/>
      <dgm:t>
        <a:bodyPr/>
        <a:lstStyle/>
        <a:p>
          <a:endParaRPr lang="en-US"/>
        </a:p>
      </dgm:t>
    </dgm:pt>
    <dgm:pt modelId="{6A9815D4-0228-4DC2-88E2-50C2405B6033}" type="sibTrans" cxnId="{331F80A2-A6E7-4014-8480-93ABF74ED071}">
      <dgm:prSet/>
      <dgm:spPr/>
      <dgm:t>
        <a:bodyPr/>
        <a:lstStyle/>
        <a:p>
          <a:endParaRPr lang="en-US"/>
        </a:p>
      </dgm:t>
    </dgm:pt>
    <dgm:pt modelId="{88C932D6-E38E-42CF-BEB5-6303D731D662}">
      <dgm:prSet phldrT="[Text]" custT="1"/>
      <dgm:spPr/>
      <dgm:t>
        <a:bodyPr/>
        <a:lstStyle/>
        <a:p>
          <a:r>
            <a:rPr lang="en-US" sz="1300" dirty="0" smtClean="0"/>
            <a:t>Robert Sox</a:t>
          </a:r>
          <a:endParaRPr lang="en-US" sz="1300" dirty="0"/>
        </a:p>
      </dgm:t>
    </dgm:pt>
    <dgm:pt modelId="{E92E2323-2351-47A3-9B6C-ABD3E7F0B303}" type="parTrans" cxnId="{C1E9616A-D4C2-4B42-BD04-CD00D2E9AE0A}">
      <dgm:prSet/>
      <dgm:spPr/>
      <dgm:t>
        <a:bodyPr/>
        <a:lstStyle/>
        <a:p>
          <a:endParaRPr lang="en-US"/>
        </a:p>
      </dgm:t>
    </dgm:pt>
    <dgm:pt modelId="{8C345CC6-2A8A-401C-8CB7-48A2E388A0DA}" type="sibTrans" cxnId="{C1E9616A-D4C2-4B42-BD04-CD00D2E9AE0A}">
      <dgm:prSet/>
      <dgm:spPr/>
      <dgm:t>
        <a:bodyPr/>
        <a:lstStyle/>
        <a:p>
          <a:endParaRPr lang="en-US"/>
        </a:p>
      </dgm:t>
    </dgm:pt>
    <dgm:pt modelId="{EFC291B5-1D62-48CB-8F12-EDF2B3753C2F}">
      <dgm:prSet phldrT="[Text]" custT="1"/>
      <dgm:spPr/>
      <dgm:t>
        <a:bodyPr/>
        <a:lstStyle/>
        <a:p>
          <a:r>
            <a:rPr lang="en-US" sz="1300" dirty="0" smtClean="0"/>
            <a:t>Dianne </a:t>
          </a:r>
          <a:r>
            <a:rPr lang="en-US" sz="1300" dirty="0" err="1" smtClean="0"/>
            <a:t>Meiggs</a:t>
          </a:r>
          <a:endParaRPr lang="en-US" sz="1300" dirty="0"/>
        </a:p>
      </dgm:t>
    </dgm:pt>
    <dgm:pt modelId="{0D71C4C9-7573-40DF-9C21-9F238C521C3F}" type="parTrans" cxnId="{7F0CF23F-4B76-4DBE-8D88-8894FCDFD14E}">
      <dgm:prSet/>
      <dgm:spPr/>
      <dgm:t>
        <a:bodyPr/>
        <a:lstStyle/>
        <a:p>
          <a:endParaRPr lang="en-US"/>
        </a:p>
      </dgm:t>
    </dgm:pt>
    <dgm:pt modelId="{A51251F4-992C-48AC-8533-A5790296CF01}" type="sibTrans" cxnId="{7F0CF23F-4B76-4DBE-8D88-8894FCDFD14E}">
      <dgm:prSet/>
      <dgm:spPr/>
      <dgm:t>
        <a:bodyPr/>
        <a:lstStyle/>
        <a:p>
          <a:endParaRPr lang="en-US"/>
        </a:p>
      </dgm:t>
    </dgm:pt>
    <dgm:pt modelId="{42D4E025-32FF-4130-A438-818532CB5065}">
      <dgm:prSet phldrT="[Text]"/>
      <dgm:spPr/>
      <dgm:t>
        <a:bodyPr/>
        <a:lstStyle/>
        <a:p>
          <a:r>
            <a:rPr lang="en-US" dirty="0" smtClean="0"/>
            <a:t>ESL</a:t>
          </a:r>
          <a:endParaRPr lang="en-US" dirty="0"/>
        </a:p>
      </dgm:t>
    </dgm:pt>
    <dgm:pt modelId="{7B08FBB0-A232-443F-B7F2-1FC376C13EB9}" type="parTrans" cxnId="{8050F35F-F75A-4D8A-986B-10511C4EA102}">
      <dgm:prSet/>
      <dgm:spPr/>
      <dgm:t>
        <a:bodyPr/>
        <a:lstStyle/>
        <a:p>
          <a:endParaRPr lang="en-US"/>
        </a:p>
      </dgm:t>
    </dgm:pt>
    <dgm:pt modelId="{58FF3887-803E-4162-81D7-21927DC26AEB}" type="sibTrans" cxnId="{8050F35F-F75A-4D8A-986B-10511C4EA102}">
      <dgm:prSet/>
      <dgm:spPr/>
      <dgm:t>
        <a:bodyPr/>
        <a:lstStyle/>
        <a:p>
          <a:endParaRPr lang="en-US"/>
        </a:p>
      </dgm:t>
    </dgm:pt>
    <dgm:pt modelId="{8F47949B-3B79-446A-8796-4DECD056B8BE}">
      <dgm:prSet phldrT="[Text]" custT="1"/>
      <dgm:spPr/>
      <dgm:t>
        <a:bodyPr/>
        <a:lstStyle/>
        <a:p>
          <a:r>
            <a:rPr lang="en-US" sz="1300" dirty="0" smtClean="0"/>
            <a:t>Jan </a:t>
          </a:r>
        </a:p>
        <a:p>
          <a:r>
            <a:rPr lang="en-US" sz="1300" dirty="0" smtClean="0"/>
            <a:t>King</a:t>
          </a:r>
          <a:endParaRPr lang="en-US" sz="1300" dirty="0"/>
        </a:p>
      </dgm:t>
    </dgm:pt>
    <dgm:pt modelId="{C98FE0FD-F09F-4B79-8ADF-7809DC99C6D2}" type="parTrans" cxnId="{A3143424-76B9-4B53-BE2D-D15B13412551}">
      <dgm:prSet/>
      <dgm:spPr/>
      <dgm:t>
        <a:bodyPr/>
        <a:lstStyle/>
        <a:p>
          <a:endParaRPr lang="en-US"/>
        </a:p>
      </dgm:t>
    </dgm:pt>
    <dgm:pt modelId="{735ECC4D-89B4-47D9-90EA-0F3FEACB9DA5}" type="sibTrans" cxnId="{A3143424-76B9-4B53-BE2D-D15B13412551}">
      <dgm:prSet/>
      <dgm:spPr/>
      <dgm:t>
        <a:bodyPr/>
        <a:lstStyle/>
        <a:p>
          <a:endParaRPr lang="en-US"/>
        </a:p>
      </dgm:t>
    </dgm:pt>
    <dgm:pt modelId="{95ECFB82-2B9B-4441-9931-24B6EB16FB73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300" dirty="0" smtClean="0"/>
            <a:t>Beth Edwards</a:t>
          </a:r>
        </a:p>
        <a:p>
          <a:pPr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dirty="0"/>
        </a:p>
      </dgm:t>
    </dgm:pt>
    <dgm:pt modelId="{A59F57B3-FCB0-41F0-9242-B2AA61F2B8E6}" type="parTrans" cxnId="{BB98B40A-4344-4E71-8D28-115731428286}">
      <dgm:prSet/>
      <dgm:spPr/>
      <dgm:t>
        <a:bodyPr/>
        <a:lstStyle/>
        <a:p>
          <a:endParaRPr lang="en-US"/>
        </a:p>
      </dgm:t>
    </dgm:pt>
    <dgm:pt modelId="{80E36380-8DE6-49DA-81CF-B297530AAC63}" type="sibTrans" cxnId="{BB98B40A-4344-4E71-8D28-115731428286}">
      <dgm:prSet/>
      <dgm:spPr/>
      <dgm:t>
        <a:bodyPr/>
        <a:lstStyle/>
        <a:p>
          <a:endParaRPr lang="en-US"/>
        </a:p>
      </dgm:t>
    </dgm:pt>
    <dgm:pt modelId="{5A1A675C-9661-4A6A-BBF4-65CEB1BFAAE5}">
      <dgm:prSet phldrT="[Text]"/>
      <dgm:spPr/>
      <dgm:t>
        <a:bodyPr/>
        <a:lstStyle/>
        <a:p>
          <a:r>
            <a:rPr lang="en-US" dirty="0" smtClean="0"/>
            <a:t>World Languages</a:t>
          </a:r>
          <a:endParaRPr lang="en-US" dirty="0"/>
        </a:p>
      </dgm:t>
    </dgm:pt>
    <dgm:pt modelId="{43832E7B-F0DB-49D8-9DFD-6C1DA88E39AD}" type="parTrans" cxnId="{DD22D470-990D-4B6A-80F9-546BBFF5854A}">
      <dgm:prSet/>
      <dgm:spPr/>
      <dgm:t>
        <a:bodyPr/>
        <a:lstStyle/>
        <a:p>
          <a:endParaRPr lang="en-US"/>
        </a:p>
      </dgm:t>
    </dgm:pt>
    <dgm:pt modelId="{4F7469E8-551C-41B7-8664-E49021A107E8}" type="sibTrans" cxnId="{DD22D470-990D-4B6A-80F9-546BBFF5854A}">
      <dgm:prSet/>
      <dgm:spPr/>
      <dgm:t>
        <a:bodyPr/>
        <a:lstStyle/>
        <a:p>
          <a:endParaRPr lang="en-US"/>
        </a:p>
      </dgm:t>
    </dgm:pt>
    <dgm:pt modelId="{70DA04E4-A239-46BB-A769-67D932DF158B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3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300" dirty="0" smtClean="0"/>
            <a:t>Jessica Garner</a:t>
          </a: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dirty="0"/>
        </a:p>
      </dgm:t>
    </dgm:pt>
    <dgm:pt modelId="{EA59932B-9913-419F-BB9C-20073BAF5101}" type="parTrans" cxnId="{C19C1DE1-B3AD-4D97-B9E9-FFA5741CC033}">
      <dgm:prSet/>
      <dgm:spPr/>
      <dgm:t>
        <a:bodyPr/>
        <a:lstStyle/>
        <a:p>
          <a:endParaRPr lang="en-US"/>
        </a:p>
      </dgm:t>
    </dgm:pt>
    <dgm:pt modelId="{CA2C3CA9-C589-49F0-A0C0-45936CD2BFDE}" type="sibTrans" cxnId="{C19C1DE1-B3AD-4D97-B9E9-FFA5741CC033}">
      <dgm:prSet/>
      <dgm:spPr/>
      <dgm:t>
        <a:bodyPr/>
        <a:lstStyle/>
        <a:p>
          <a:endParaRPr lang="en-US"/>
        </a:p>
      </dgm:t>
    </dgm:pt>
    <dgm:pt modelId="{A5EA63FF-F846-4E84-8854-0A8270547DDA}">
      <dgm:prSet/>
      <dgm:spPr/>
      <dgm:t>
        <a:bodyPr/>
        <a:lstStyle/>
        <a:p>
          <a:r>
            <a:rPr lang="en-US" dirty="0" smtClean="0"/>
            <a:t>Healthful Living</a:t>
          </a:r>
          <a:endParaRPr lang="en-US" dirty="0"/>
        </a:p>
      </dgm:t>
    </dgm:pt>
    <dgm:pt modelId="{B5808048-3799-454B-9E72-FEC8973881BB}" type="parTrans" cxnId="{A175BC87-FB57-443E-9A7A-0CA05FB46DE0}">
      <dgm:prSet/>
      <dgm:spPr/>
      <dgm:t>
        <a:bodyPr/>
        <a:lstStyle/>
        <a:p>
          <a:endParaRPr lang="en-US"/>
        </a:p>
      </dgm:t>
    </dgm:pt>
    <dgm:pt modelId="{10C048EB-79B0-4D1D-8D16-C76FCFA51203}" type="sibTrans" cxnId="{A175BC87-FB57-443E-9A7A-0CA05FB46DE0}">
      <dgm:prSet/>
      <dgm:spPr/>
      <dgm:t>
        <a:bodyPr/>
        <a:lstStyle/>
        <a:p>
          <a:endParaRPr lang="en-US"/>
        </a:p>
      </dgm:t>
    </dgm:pt>
    <dgm:pt modelId="{A21A6443-0C8D-4CC2-A4EC-A7C8D048E67A}">
      <dgm:prSet custT="1"/>
      <dgm:spPr/>
      <dgm:t>
        <a:bodyPr/>
        <a:lstStyle/>
        <a:p>
          <a:r>
            <a:rPr lang="en-US" sz="1300" dirty="0" smtClean="0">
              <a:solidFill>
                <a:schemeClr val="bg1"/>
              </a:solidFill>
            </a:rPr>
            <a:t>N/A</a:t>
          </a:r>
        </a:p>
        <a:p>
          <a:r>
            <a:rPr lang="en-US" sz="1300" dirty="0" smtClean="0">
              <a:solidFill>
                <a:schemeClr val="bg1"/>
              </a:solidFill>
            </a:rPr>
            <a:t>(C&amp;I will handle)</a:t>
          </a:r>
          <a:endParaRPr lang="en-US" sz="1300" dirty="0">
            <a:solidFill>
              <a:schemeClr val="bg1"/>
            </a:solidFill>
          </a:endParaRPr>
        </a:p>
      </dgm:t>
    </dgm:pt>
    <dgm:pt modelId="{CF85CDF3-F407-4D26-9535-85C7009464E2}" type="parTrans" cxnId="{355C6D44-F21C-439D-8ACF-F41961F6DB75}">
      <dgm:prSet/>
      <dgm:spPr/>
      <dgm:t>
        <a:bodyPr/>
        <a:lstStyle/>
        <a:p>
          <a:endParaRPr lang="en-US"/>
        </a:p>
      </dgm:t>
    </dgm:pt>
    <dgm:pt modelId="{E932B8EB-E90D-4F8E-86AB-638AC46463F2}" type="sibTrans" cxnId="{355C6D44-F21C-439D-8ACF-F41961F6DB75}">
      <dgm:prSet/>
      <dgm:spPr/>
      <dgm:t>
        <a:bodyPr/>
        <a:lstStyle/>
        <a:p>
          <a:endParaRPr lang="en-US"/>
        </a:p>
      </dgm:t>
    </dgm:pt>
    <dgm:pt modelId="{43852199-E368-45DC-B425-7860E62B2EF1}" type="pres">
      <dgm:prSet presAssocID="{250ACD98-EE37-40C3-9BF5-CF810974325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C9AEF2-902D-494B-9CF7-23B931727C07}" type="pres">
      <dgm:prSet presAssocID="{C33CCF42-FAE7-48E5-8F0F-8508CAFDBD9D}" presName="compNode" presStyleCnt="0"/>
      <dgm:spPr/>
    </dgm:pt>
    <dgm:pt modelId="{5F7D7C4C-F676-4EF0-A4FF-92CD53FE5452}" type="pres">
      <dgm:prSet presAssocID="{C33CCF42-FAE7-48E5-8F0F-8508CAFDBD9D}" presName="aNode" presStyleLbl="bgShp" presStyleIdx="0" presStyleCnt="4"/>
      <dgm:spPr/>
      <dgm:t>
        <a:bodyPr/>
        <a:lstStyle/>
        <a:p>
          <a:endParaRPr lang="en-US"/>
        </a:p>
      </dgm:t>
    </dgm:pt>
    <dgm:pt modelId="{B86606BE-70BF-4861-8AA6-C6450DF9726E}" type="pres">
      <dgm:prSet presAssocID="{C33CCF42-FAE7-48E5-8F0F-8508CAFDBD9D}" presName="textNode" presStyleLbl="bgShp" presStyleIdx="0" presStyleCnt="4"/>
      <dgm:spPr/>
      <dgm:t>
        <a:bodyPr/>
        <a:lstStyle/>
        <a:p>
          <a:endParaRPr lang="en-US"/>
        </a:p>
      </dgm:t>
    </dgm:pt>
    <dgm:pt modelId="{DA1BFF5B-28F9-487E-9A36-2CF7EF5D6870}" type="pres">
      <dgm:prSet presAssocID="{C33CCF42-FAE7-48E5-8F0F-8508CAFDBD9D}" presName="compChildNode" presStyleCnt="0"/>
      <dgm:spPr/>
    </dgm:pt>
    <dgm:pt modelId="{FC3948C5-2D04-4024-91BB-76741536264F}" type="pres">
      <dgm:prSet presAssocID="{C33CCF42-FAE7-48E5-8F0F-8508CAFDBD9D}" presName="theInnerList" presStyleCnt="0"/>
      <dgm:spPr/>
    </dgm:pt>
    <dgm:pt modelId="{AC482379-7B67-4D6D-95FC-6128C481BEC3}" type="pres">
      <dgm:prSet presAssocID="{88C932D6-E38E-42CF-BEB5-6303D731D662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F82C4A-CD82-436C-B8F5-FFB379B43AA5}" type="pres">
      <dgm:prSet presAssocID="{88C932D6-E38E-42CF-BEB5-6303D731D662}" presName="aSpace2" presStyleCnt="0"/>
      <dgm:spPr/>
    </dgm:pt>
    <dgm:pt modelId="{657A9610-7CC3-4B88-87B0-E60E1CDFF613}" type="pres">
      <dgm:prSet presAssocID="{EFC291B5-1D62-48CB-8F12-EDF2B3753C2F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DBAFB2-2B38-49EC-8374-187EDF7C0F7A}" type="pres">
      <dgm:prSet presAssocID="{C33CCF42-FAE7-48E5-8F0F-8508CAFDBD9D}" presName="aSpace" presStyleCnt="0"/>
      <dgm:spPr/>
    </dgm:pt>
    <dgm:pt modelId="{C86156F9-BCE6-4EF3-A06A-C784D68AFBDF}" type="pres">
      <dgm:prSet presAssocID="{42D4E025-32FF-4130-A438-818532CB5065}" presName="compNode" presStyleCnt="0"/>
      <dgm:spPr/>
    </dgm:pt>
    <dgm:pt modelId="{72F36909-2DF6-4EB1-A75B-B836F2DE409B}" type="pres">
      <dgm:prSet presAssocID="{42D4E025-32FF-4130-A438-818532CB5065}" presName="aNode" presStyleLbl="bgShp" presStyleIdx="1" presStyleCnt="4"/>
      <dgm:spPr/>
      <dgm:t>
        <a:bodyPr/>
        <a:lstStyle/>
        <a:p>
          <a:endParaRPr lang="en-US"/>
        </a:p>
      </dgm:t>
    </dgm:pt>
    <dgm:pt modelId="{25BD060E-2ED4-4F3E-BF59-78C43519BC97}" type="pres">
      <dgm:prSet presAssocID="{42D4E025-32FF-4130-A438-818532CB5065}" presName="textNode" presStyleLbl="bgShp" presStyleIdx="1" presStyleCnt="4"/>
      <dgm:spPr/>
      <dgm:t>
        <a:bodyPr/>
        <a:lstStyle/>
        <a:p>
          <a:endParaRPr lang="en-US"/>
        </a:p>
      </dgm:t>
    </dgm:pt>
    <dgm:pt modelId="{7D5DD047-53C1-4733-808A-51BD8A182EC6}" type="pres">
      <dgm:prSet presAssocID="{42D4E025-32FF-4130-A438-818532CB5065}" presName="compChildNode" presStyleCnt="0"/>
      <dgm:spPr/>
    </dgm:pt>
    <dgm:pt modelId="{EE26C1D3-696D-4080-A856-CCE3C3B59A25}" type="pres">
      <dgm:prSet presAssocID="{42D4E025-32FF-4130-A438-818532CB5065}" presName="theInnerList" presStyleCnt="0"/>
      <dgm:spPr/>
    </dgm:pt>
    <dgm:pt modelId="{5CAF00E7-F784-4B47-9F07-8656E404E060}" type="pres">
      <dgm:prSet presAssocID="{8F47949B-3B79-446A-8796-4DECD056B8BE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BDAA3F-3F44-4B53-9EA8-CEF52360D1E9}" type="pres">
      <dgm:prSet presAssocID="{8F47949B-3B79-446A-8796-4DECD056B8BE}" presName="aSpace2" presStyleCnt="0"/>
      <dgm:spPr/>
    </dgm:pt>
    <dgm:pt modelId="{FE007ADC-A36C-4051-887B-F12FD6C9F321}" type="pres">
      <dgm:prSet presAssocID="{95ECFB82-2B9B-4441-9931-24B6EB16FB73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B6694A-FD5E-4F83-853A-B698E5A718E1}" type="pres">
      <dgm:prSet presAssocID="{42D4E025-32FF-4130-A438-818532CB5065}" presName="aSpace" presStyleCnt="0"/>
      <dgm:spPr/>
    </dgm:pt>
    <dgm:pt modelId="{EDB7FBD8-828B-4AAE-9716-64AB44C87372}" type="pres">
      <dgm:prSet presAssocID="{5A1A675C-9661-4A6A-BBF4-65CEB1BFAAE5}" presName="compNode" presStyleCnt="0"/>
      <dgm:spPr/>
    </dgm:pt>
    <dgm:pt modelId="{63829CAC-FA14-45FD-845B-447ECF08B8A2}" type="pres">
      <dgm:prSet presAssocID="{5A1A675C-9661-4A6A-BBF4-65CEB1BFAAE5}" presName="aNode" presStyleLbl="bgShp" presStyleIdx="2" presStyleCnt="4"/>
      <dgm:spPr/>
      <dgm:t>
        <a:bodyPr/>
        <a:lstStyle/>
        <a:p>
          <a:endParaRPr lang="en-US"/>
        </a:p>
      </dgm:t>
    </dgm:pt>
    <dgm:pt modelId="{340B4C35-DDD6-4CFB-A547-A7FE19C6E0D0}" type="pres">
      <dgm:prSet presAssocID="{5A1A675C-9661-4A6A-BBF4-65CEB1BFAAE5}" presName="textNode" presStyleLbl="bgShp" presStyleIdx="2" presStyleCnt="4"/>
      <dgm:spPr/>
      <dgm:t>
        <a:bodyPr/>
        <a:lstStyle/>
        <a:p>
          <a:endParaRPr lang="en-US"/>
        </a:p>
      </dgm:t>
    </dgm:pt>
    <dgm:pt modelId="{95FAFCB5-0009-4B25-BD7F-A32B2CFCFEFB}" type="pres">
      <dgm:prSet presAssocID="{5A1A675C-9661-4A6A-BBF4-65CEB1BFAAE5}" presName="compChildNode" presStyleCnt="0"/>
      <dgm:spPr/>
    </dgm:pt>
    <dgm:pt modelId="{76359285-D19B-4DD3-8477-6E7C9994AE79}" type="pres">
      <dgm:prSet presAssocID="{5A1A675C-9661-4A6A-BBF4-65CEB1BFAAE5}" presName="theInnerList" presStyleCnt="0"/>
      <dgm:spPr/>
    </dgm:pt>
    <dgm:pt modelId="{6E56418D-A61E-4A30-8B62-06F758CD2383}" type="pres">
      <dgm:prSet presAssocID="{70DA04E4-A239-46BB-A769-67D932DF158B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7269A-D1B6-4CF9-A92D-336BC2070F15}" type="pres">
      <dgm:prSet presAssocID="{5A1A675C-9661-4A6A-BBF4-65CEB1BFAAE5}" presName="aSpace" presStyleCnt="0"/>
      <dgm:spPr/>
    </dgm:pt>
    <dgm:pt modelId="{B27D078C-8520-4597-8289-5AB5C7440A94}" type="pres">
      <dgm:prSet presAssocID="{A5EA63FF-F846-4E84-8854-0A8270547DDA}" presName="compNode" presStyleCnt="0"/>
      <dgm:spPr/>
    </dgm:pt>
    <dgm:pt modelId="{797887F1-EEF9-4AFF-8F95-9DA3AD0F42BF}" type="pres">
      <dgm:prSet presAssocID="{A5EA63FF-F846-4E84-8854-0A8270547DDA}" presName="aNode" presStyleLbl="bgShp" presStyleIdx="3" presStyleCnt="4"/>
      <dgm:spPr/>
      <dgm:t>
        <a:bodyPr/>
        <a:lstStyle/>
        <a:p>
          <a:endParaRPr lang="en-US"/>
        </a:p>
      </dgm:t>
    </dgm:pt>
    <dgm:pt modelId="{06F79A9D-1FA0-4867-B8EC-FB98B9F7D713}" type="pres">
      <dgm:prSet presAssocID="{A5EA63FF-F846-4E84-8854-0A8270547DDA}" presName="textNode" presStyleLbl="bgShp" presStyleIdx="3" presStyleCnt="4"/>
      <dgm:spPr/>
      <dgm:t>
        <a:bodyPr/>
        <a:lstStyle/>
        <a:p>
          <a:endParaRPr lang="en-US"/>
        </a:p>
      </dgm:t>
    </dgm:pt>
    <dgm:pt modelId="{6F6E6B5F-EC09-4E9C-A29A-84C8859EFEBF}" type="pres">
      <dgm:prSet presAssocID="{A5EA63FF-F846-4E84-8854-0A8270547DDA}" presName="compChildNode" presStyleCnt="0"/>
      <dgm:spPr/>
    </dgm:pt>
    <dgm:pt modelId="{17579B2F-A8FA-4B55-9B45-BE176D118A45}" type="pres">
      <dgm:prSet presAssocID="{A5EA63FF-F846-4E84-8854-0A8270547DDA}" presName="theInnerList" presStyleCnt="0"/>
      <dgm:spPr/>
    </dgm:pt>
    <dgm:pt modelId="{C0414431-063C-496B-BA9D-45447977048D}" type="pres">
      <dgm:prSet presAssocID="{A21A6443-0C8D-4CC2-A4EC-A7C8D048E67A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67DE85-2983-405A-A5F7-DCEB13A5C4DA}" type="presOf" srcId="{95ECFB82-2B9B-4441-9931-24B6EB16FB73}" destId="{FE007ADC-A36C-4051-887B-F12FD6C9F321}" srcOrd="0" destOrd="0" presId="urn:microsoft.com/office/officeart/2005/8/layout/lProcess2"/>
    <dgm:cxn modelId="{A3143424-76B9-4B53-BE2D-D15B13412551}" srcId="{42D4E025-32FF-4130-A438-818532CB5065}" destId="{8F47949B-3B79-446A-8796-4DECD056B8BE}" srcOrd="0" destOrd="0" parTransId="{C98FE0FD-F09F-4B79-8ADF-7809DC99C6D2}" sibTransId="{735ECC4D-89B4-47D9-90EA-0F3FEACB9DA5}"/>
    <dgm:cxn modelId="{6A5E61C1-836A-4F18-BF94-D4E6A247E2A2}" type="presOf" srcId="{250ACD98-EE37-40C3-9BF5-CF810974325E}" destId="{43852199-E368-45DC-B425-7860E62B2EF1}" srcOrd="0" destOrd="0" presId="urn:microsoft.com/office/officeart/2005/8/layout/lProcess2"/>
    <dgm:cxn modelId="{49DE608A-5C2F-4F2B-AA79-A77781FD17FD}" type="presOf" srcId="{A5EA63FF-F846-4E84-8854-0A8270547DDA}" destId="{797887F1-EEF9-4AFF-8F95-9DA3AD0F42BF}" srcOrd="0" destOrd="0" presId="urn:microsoft.com/office/officeart/2005/8/layout/lProcess2"/>
    <dgm:cxn modelId="{7950E3F2-A661-47EA-A5A6-A946A4C78E5B}" type="presOf" srcId="{70DA04E4-A239-46BB-A769-67D932DF158B}" destId="{6E56418D-A61E-4A30-8B62-06F758CD2383}" srcOrd="0" destOrd="0" presId="urn:microsoft.com/office/officeart/2005/8/layout/lProcess2"/>
    <dgm:cxn modelId="{355C6D44-F21C-439D-8ACF-F41961F6DB75}" srcId="{A5EA63FF-F846-4E84-8854-0A8270547DDA}" destId="{A21A6443-0C8D-4CC2-A4EC-A7C8D048E67A}" srcOrd="0" destOrd="0" parTransId="{CF85CDF3-F407-4D26-9535-85C7009464E2}" sibTransId="{E932B8EB-E90D-4F8E-86AB-638AC46463F2}"/>
    <dgm:cxn modelId="{4BAA8055-1A80-4C9B-A94F-CC11B0C69F29}" type="presOf" srcId="{42D4E025-32FF-4130-A438-818532CB5065}" destId="{25BD060E-2ED4-4F3E-BF59-78C43519BC97}" srcOrd="1" destOrd="0" presId="urn:microsoft.com/office/officeart/2005/8/layout/lProcess2"/>
    <dgm:cxn modelId="{7244F7B8-7A7C-4F93-9170-0065864023A8}" type="presOf" srcId="{C33CCF42-FAE7-48E5-8F0F-8508CAFDBD9D}" destId="{5F7D7C4C-F676-4EF0-A4FF-92CD53FE5452}" srcOrd="0" destOrd="0" presId="urn:microsoft.com/office/officeart/2005/8/layout/lProcess2"/>
    <dgm:cxn modelId="{A7EF052E-D1C1-4FA2-ADEF-D8DA0A25036F}" type="presOf" srcId="{8F47949B-3B79-446A-8796-4DECD056B8BE}" destId="{5CAF00E7-F784-4B47-9F07-8656E404E060}" srcOrd="0" destOrd="0" presId="urn:microsoft.com/office/officeart/2005/8/layout/lProcess2"/>
    <dgm:cxn modelId="{A175BC87-FB57-443E-9A7A-0CA05FB46DE0}" srcId="{250ACD98-EE37-40C3-9BF5-CF810974325E}" destId="{A5EA63FF-F846-4E84-8854-0A8270547DDA}" srcOrd="3" destOrd="0" parTransId="{B5808048-3799-454B-9E72-FEC8973881BB}" sibTransId="{10C048EB-79B0-4D1D-8D16-C76FCFA51203}"/>
    <dgm:cxn modelId="{BB98B40A-4344-4E71-8D28-115731428286}" srcId="{42D4E025-32FF-4130-A438-818532CB5065}" destId="{95ECFB82-2B9B-4441-9931-24B6EB16FB73}" srcOrd="1" destOrd="0" parTransId="{A59F57B3-FCB0-41F0-9242-B2AA61F2B8E6}" sibTransId="{80E36380-8DE6-49DA-81CF-B297530AAC63}"/>
    <dgm:cxn modelId="{E749873B-E25B-4551-A295-6CD8878B6993}" type="presOf" srcId="{88C932D6-E38E-42CF-BEB5-6303D731D662}" destId="{AC482379-7B67-4D6D-95FC-6128C481BEC3}" srcOrd="0" destOrd="0" presId="urn:microsoft.com/office/officeart/2005/8/layout/lProcess2"/>
    <dgm:cxn modelId="{B0DE904A-2669-4F9B-90E3-7A6D724D96EC}" type="presOf" srcId="{5A1A675C-9661-4A6A-BBF4-65CEB1BFAAE5}" destId="{340B4C35-DDD6-4CFB-A547-A7FE19C6E0D0}" srcOrd="1" destOrd="0" presId="urn:microsoft.com/office/officeart/2005/8/layout/lProcess2"/>
    <dgm:cxn modelId="{8050F35F-F75A-4D8A-986B-10511C4EA102}" srcId="{250ACD98-EE37-40C3-9BF5-CF810974325E}" destId="{42D4E025-32FF-4130-A438-818532CB5065}" srcOrd="1" destOrd="0" parTransId="{7B08FBB0-A232-443F-B7F2-1FC376C13EB9}" sibTransId="{58FF3887-803E-4162-81D7-21927DC26AEB}"/>
    <dgm:cxn modelId="{67BD2BF0-7708-42E7-8862-99621370F0C8}" type="presOf" srcId="{A21A6443-0C8D-4CC2-A4EC-A7C8D048E67A}" destId="{C0414431-063C-496B-BA9D-45447977048D}" srcOrd="0" destOrd="0" presId="urn:microsoft.com/office/officeart/2005/8/layout/lProcess2"/>
    <dgm:cxn modelId="{DA7F4C95-0441-487E-A15A-E77F0CE3ECE2}" type="presOf" srcId="{A5EA63FF-F846-4E84-8854-0A8270547DDA}" destId="{06F79A9D-1FA0-4867-B8EC-FB98B9F7D713}" srcOrd="1" destOrd="0" presId="urn:microsoft.com/office/officeart/2005/8/layout/lProcess2"/>
    <dgm:cxn modelId="{6EE861E4-32A5-40EC-B47E-26563F9F7877}" type="presOf" srcId="{EFC291B5-1D62-48CB-8F12-EDF2B3753C2F}" destId="{657A9610-7CC3-4B88-87B0-E60E1CDFF613}" srcOrd="0" destOrd="0" presId="urn:microsoft.com/office/officeart/2005/8/layout/lProcess2"/>
    <dgm:cxn modelId="{7F0CF23F-4B76-4DBE-8D88-8894FCDFD14E}" srcId="{C33CCF42-FAE7-48E5-8F0F-8508CAFDBD9D}" destId="{EFC291B5-1D62-48CB-8F12-EDF2B3753C2F}" srcOrd="1" destOrd="0" parTransId="{0D71C4C9-7573-40DF-9C21-9F238C521C3F}" sibTransId="{A51251F4-992C-48AC-8533-A5790296CF01}"/>
    <dgm:cxn modelId="{C1E9616A-D4C2-4B42-BD04-CD00D2E9AE0A}" srcId="{C33CCF42-FAE7-48E5-8F0F-8508CAFDBD9D}" destId="{88C932D6-E38E-42CF-BEB5-6303D731D662}" srcOrd="0" destOrd="0" parTransId="{E92E2323-2351-47A3-9B6C-ABD3E7F0B303}" sibTransId="{8C345CC6-2A8A-401C-8CB7-48A2E388A0DA}"/>
    <dgm:cxn modelId="{331F80A2-A6E7-4014-8480-93ABF74ED071}" srcId="{250ACD98-EE37-40C3-9BF5-CF810974325E}" destId="{C33CCF42-FAE7-48E5-8F0F-8508CAFDBD9D}" srcOrd="0" destOrd="0" parTransId="{CCD77E6C-1527-4365-9F94-98934223E0ED}" sibTransId="{6A9815D4-0228-4DC2-88E2-50C2405B6033}"/>
    <dgm:cxn modelId="{D2E70ED9-014A-408E-9CD1-342BD9810C50}" type="presOf" srcId="{5A1A675C-9661-4A6A-BBF4-65CEB1BFAAE5}" destId="{63829CAC-FA14-45FD-845B-447ECF08B8A2}" srcOrd="0" destOrd="0" presId="urn:microsoft.com/office/officeart/2005/8/layout/lProcess2"/>
    <dgm:cxn modelId="{28B9079B-FCCE-450C-B254-C33891725114}" type="presOf" srcId="{C33CCF42-FAE7-48E5-8F0F-8508CAFDBD9D}" destId="{B86606BE-70BF-4861-8AA6-C6450DF9726E}" srcOrd="1" destOrd="0" presId="urn:microsoft.com/office/officeart/2005/8/layout/lProcess2"/>
    <dgm:cxn modelId="{BE58A313-DC3A-45B4-93B1-902C0A367CD4}" type="presOf" srcId="{42D4E025-32FF-4130-A438-818532CB5065}" destId="{72F36909-2DF6-4EB1-A75B-B836F2DE409B}" srcOrd="0" destOrd="0" presId="urn:microsoft.com/office/officeart/2005/8/layout/lProcess2"/>
    <dgm:cxn modelId="{DD22D470-990D-4B6A-80F9-546BBFF5854A}" srcId="{250ACD98-EE37-40C3-9BF5-CF810974325E}" destId="{5A1A675C-9661-4A6A-BBF4-65CEB1BFAAE5}" srcOrd="2" destOrd="0" parTransId="{43832E7B-F0DB-49D8-9DFD-6C1DA88E39AD}" sibTransId="{4F7469E8-551C-41B7-8664-E49021A107E8}"/>
    <dgm:cxn modelId="{C19C1DE1-B3AD-4D97-B9E9-FFA5741CC033}" srcId="{5A1A675C-9661-4A6A-BBF4-65CEB1BFAAE5}" destId="{70DA04E4-A239-46BB-A769-67D932DF158B}" srcOrd="0" destOrd="0" parTransId="{EA59932B-9913-419F-BB9C-20073BAF5101}" sibTransId="{CA2C3CA9-C589-49F0-A0C0-45936CD2BFDE}"/>
    <dgm:cxn modelId="{E7AEA68A-E1F0-47E2-8967-94B9E7231A53}" type="presParOf" srcId="{43852199-E368-45DC-B425-7860E62B2EF1}" destId="{4CC9AEF2-902D-494B-9CF7-23B931727C07}" srcOrd="0" destOrd="0" presId="urn:microsoft.com/office/officeart/2005/8/layout/lProcess2"/>
    <dgm:cxn modelId="{323A737E-793D-416A-8C64-B42B421C87AC}" type="presParOf" srcId="{4CC9AEF2-902D-494B-9CF7-23B931727C07}" destId="{5F7D7C4C-F676-4EF0-A4FF-92CD53FE5452}" srcOrd="0" destOrd="0" presId="urn:microsoft.com/office/officeart/2005/8/layout/lProcess2"/>
    <dgm:cxn modelId="{21E03C9F-CBE8-4A26-81CF-77C94CD6EEB2}" type="presParOf" srcId="{4CC9AEF2-902D-494B-9CF7-23B931727C07}" destId="{B86606BE-70BF-4861-8AA6-C6450DF9726E}" srcOrd="1" destOrd="0" presId="urn:microsoft.com/office/officeart/2005/8/layout/lProcess2"/>
    <dgm:cxn modelId="{90FF3767-E488-4A38-8371-3BED0503FE21}" type="presParOf" srcId="{4CC9AEF2-902D-494B-9CF7-23B931727C07}" destId="{DA1BFF5B-28F9-487E-9A36-2CF7EF5D6870}" srcOrd="2" destOrd="0" presId="urn:microsoft.com/office/officeart/2005/8/layout/lProcess2"/>
    <dgm:cxn modelId="{15251114-48C3-46D0-82CC-2481A10A9555}" type="presParOf" srcId="{DA1BFF5B-28F9-487E-9A36-2CF7EF5D6870}" destId="{FC3948C5-2D04-4024-91BB-76741536264F}" srcOrd="0" destOrd="0" presId="urn:microsoft.com/office/officeart/2005/8/layout/lProcess2"/>
    <dgm:cxn modelId="{9F45D947-C9C3-4113-B042-134D52EB4F36}" type="presParOf" srcId="{FC3948C5-2D04-4024-91BB-76741536264F}" destId="{AC482379-7B67-4D6D-95FC-6128C481BEC3}" srcOrd="0" destOrd="0" presId="urn:microsoft.com/office/officeart/2005/8/layout/lProcess2"/>
    <dgm:cxn modelId="{5D248B36-2663-4731-A45C-B15CC2C4CE36}" type="presParOf" srcId="{FC3948C5-2D04-4024-91BB-76741536264F}" destId="{B2F82C4A-CD82-436C-B8F5-FFB379B43AA5}" srcOrd="1" destOrd="0" presId="urn:microsoft.com/office/officeart/2005/8/layout/lProcess2"/>
    <dgm:cxn modelId="{4D7BA47F-8F3B-4814-B3C3-C64C2EE5CB39}" type="presParOf" srcId="{FC3948C5-2D04-4024-91BB-76741536264F}" destId="{657A9610-7CC3-4B88-87B0-E60E1CDFF613}" srcOrd="2" destOrd="0" presId="urn:microsoft.com/office/officeart/2005/8/layout/lProcess2"/>
    <dgm:cxn modelId="{C3176B02-5135-4B91-A657-95157F0A9699}" type="presParOf" srcId="{43852199-E368-45DC-B425-7860E62B2EF1}" destId="{BCDBAFB2-2B38-49EC-8374-187EDF7C0F7A}" srcOrd="1" destOrd="0" presId="urn:microsoft.com/office/officeart/2005/8/layout/lProcess2"/>
    <dgm:cxn modelId="{FCF79E2A-A20D-4FB4-93B7-92B0E0C3FD7C}" type="presParOf" srcId="{43852199-E368-45DC-B425-7860E62B2EF1}" destId="{C86156F9-BCE6-4EF3-A06A-C784D68AFBDF}" srcOrd="2" destOrd="0" presId="urn:microsoft.com/office/officeart/2005/8/layout/lProcess2"/>
    <dgm:cxn modelId="{921F8D63-5B8F-4D33-9A9A-A5B5757661E8}" type="presParOf" srcId="{C86156F9-BCE6-4EF3-A06A-C784D68AFBDF}" destId="{72F36909-2DF6-4EB1-A75B-B836F2DE409B}" srcOrd="0" destOrd="0" presId="urn:microsoft.com/office/officeart/2005/8/layout/lProcess2"/>
    <dgm:cxn modelId="{E354DCBF-B4B6-4C79-B439-4042044A0C15}" type="presParOf" srcId="{C86156F9-BCE6-4EF3-A06A-C784D68AFBDF}" destId="{25BD060E-2ED4-4F3E-BF59-78C43519BC97}" srcOrd="1" destOrd="0" presId="urn:microsoft.com/office/officeart/2005/8/layout/lProcess2"/>
    <dgm:cxn modelId="{D4498CBA-5B3B-4504-82D5-79764463577B}" type="presParOf" srcId="{C86156F9-BCE6-4EF3-A06A-C784D68AFBDF}" destId="{7D5DD047-53C1-4733-808A-51BD8A182EC6}" srcOrd="2" destOrd="0" presId="urn:microsoft.com/office/officeart/2005/8/layout/lProcess2"/>
    <dgm:cxn modelId="{0EA01FAD-3862-40AC-8540-017BDFAE309B}" type="presParOf" srcId="{7D5DD047-53C1-4733-808A-51BD8A182EC6}" destId="{EE26C1D3-696D-4080-A856-CCE3C3B59A25}" srcOrd="0" destOrd="0" presId="urn:microsoft.com/office/officeart/2005/8/layout/lProcess2"/>
    <dgm:cxn modelId="{9E934FD5-2B95-4C18-8926-E732C1C69091}" type="presParOf" srcId="{EE26C1D3-696D-4080-A856-CCE3C3B59A25}" destId="{5CAF00E7-F784-4B47-9F07-8656E404E060}" srcOrd="0" destOrd="0" presId="urn:microsoft.com/office/officeart/2005/8/layout/lProcess2"/>
    <dgm:cxn modelId="{3DBEEA4A-2573-4B60-A370-D12C57914EA6}" type="presParOf" srcId="{EE26C1D3-696D-4080-A856-CCE3C3B59A25}" destId="{D4BDAA3F-3F44-4B53-9EA8-CEF52360D1E9}" srcOrd="1" destOrd="0" presId="urn:microsoft.com/office/officeart/2005/8/layout/lProcess2"/>
    <dgm:cxn modelId="{8C121E82-B4B5-4359-B60A-40814B3F3B51}" type="presParOf" srcId="{EE26C1D3-696D-4080-A856-CCE3C3B59A25}" destId="{FE007ADC-A36C-4051-887B-F12FD6C9F321}" srcOrd="2" destOrd="0" presId="urn:microsoft.com/office/officeart/2005/8/layout/lProcess2"/>
    <dgm:cxn modelId="{A028B05F-99D0-4CB7-9E47-D6A66AD35C40}" type="presParOf" srcId="{43852199-E368-45DC-B425-7860E62B2EF1}" destId="{1DB6694A-FD5E-4F83-853A-B698E5A718E1}" srcOrd="3" destOrd="0" presId="urn:microsoft.com/office/officeart/2005/8/layout/lProcess2"/>
    <dgm:cxn modelId="{6DDF08BD-B920-472E-A887-6A5FD0120ED5}" type="presParOf" srcId="{43852199-E368-45DC-B425-7860E62B2EF1}" destId="{EDB7FBD8-828B-4AAE-9716-64AB44C87372}" srcOrd="4" destOrd="0" presId="urn:microsoft.com/office/officeart/2005/8/layout/lProcess2"/>
    <dgm:cxn modelId="{B442A404-4432-4EDB-8360-D5D06BE1BEE7}" type="presParOf" srcId="{EDB7FBD8-828B-4AAE-9716-64AB44C87372}" destId="{63829CAC-FA14-45FD-845B-447ECF08B8A2}" srcOrd="0" destOrd="0" presId="urn:microsoft.com/office/officeart/2005/8/layout/lProcess2"/>
    <dgm:cxn modelId="{8C40F522-ABF0-4F50-9626-C73A1F7972DA}" type="presParOf" srcId="{EDB7FBD8-828B-4AAE-9716-64AB44C87372}" destId="{340B4C35-DDD6-4CFB-A547-A7FE19C6E0D0}" srcOrd="1" destOrd="0" presId="urn:microsoft.com/office/officeart/2005/8/layout/lProcess2"/>
    <dgm:cxn modelId="{DA77C001-FE80-4588-B056-452A64C3AD43}" type="presParOf" srcId="{EDB7FBD8-828B-4AAE-9716-64AB44C87372}" destId="{95FAFCB5-0009-4B25-BD7F-A32B2CFCFEFB}" srcOrd="2" destOrd="0" presId="urn:microsoft.com/office/officeart/2005/8/layout/lProcess2"/>
    <dgm:cxn modelId="{38F7915E-DEC9-4F72-91C9-F1A2D34C2AFA}" type="presParOf" srcId="{95FAFCB5-0009-4B25-BD7F-A32B2CFCFEFB}" destId="{76359285-D19B-4DD3-8477-6E7C9994AE79}" srcOrd="0" destOrd="0" presId="urn:microsoft.com/office/officeart/2005/8/layout/lProcess2"/>
    <dgm:cxn modelId="{FA1AE98B-66EB-4DEF-90E2-DD135F89E60A}" type="presParOf" srcId="{76359285-D19B-4DD3-8477-6E7C9994AE79}" destId="{6E56418D-A61E-4A30-8B62-06F758CD2383}" srcOrd="0" destOrd="0" presId="urn:microsoft.com/office/officeart/2005/8/layout/lProcess2"/>
    <dgm:cxn modelId="{6DD63E86-16A9-47B2-BC00-9F19096BB8EC}" type="presParOf" srcId="{43852199-E368-45DC-B425-7860E62B2EF1}" destId="{2327269A-D1B6-4CF9-A92D-336BC2070F15}" srcOrd="5" destOrd="0" presId="urn:microsoft.com/office/officeart/2005/8/layout/lProcess2"/>
    <dgm:cxn modelId="{1674155A-AA29-4B68-8999-B2ED1B33D7CD}" type="presParOf" srcId="{43852199-E368-45DC-B425-7860E62B2EF1}" destId="{B27D078C-8520-4597-8289-5AB5C7440A94}" srcOrd="6" destOrd="0" presId="urn:microsoft.com/office/officeart/2005/8/layout/lProcess2"/>
    <dgm:cxn modelId="{09C5C196-5DA3-4A06-9533-CE3490792A75}" type="presParOf" srcId="{B27D078C-8520-4597-8289-5AB5C7440A94}" destId="{797887F1-EEF9-4AFF-8F95-9DA3AD0F42BF}" srcOrd="0" destOrd="0" presId="urn:microsoft.com/office/officeart/2005/8/layout/lProcess2"/>
    <dgm:cxn modelId="{A371AFFD-CA79-41F4-B2C5-1330943B3C7B}" type="presParOf" srcId="{B27D078C-8520-4597-8289-5AB5C7440A94}" destId="{06F79A9D-1FA0-4867-B8EC-FB98B9F7D713}" srcOrd="1" destOrd="0" presId="urn:microsoft.com/office/officeart/2005/8/layout/lProcess2"/>
    <dgm:cxn modelId="{67BA4100-64FE-49FC-8235-B98F39EBE9C1}" type="presParOf" srcId="{B27D078C-8520-4597-8289-5AB5C7440A94}" destId="{6F6E6B5F-EC09-4E9C-A29A-84C8859EFEBF}" srcOrd="2" destOrd="0" presId="urn:microsoft.com/office/officeart/2005/8/layout/lProcess2"/>
    <dgm:cxn modelId="{D3805A2B-8941-4FFD-91C3-7AF287F9063F}" type="presParOf" srcId="{6F6E6B5F-EC09-4E9C-A29A-84C8859EFEBF}" destId="{17579B2F-A8FA-4B55-9B45-BE176D118A45}" srcOrd="0" destOrd="0" presId="urn:microsoft.com/office/officeart/2005/8/layout/lProcess2"/>
    <dgm:cxn modelId="{6F5F7172-2D69-47F4-9F21-6DEC64FFA8EB}" type="presParOf" srcId="{17579B2F-A8FA-4B55-9B45-BE176D118A45}" destId="{C0414431-063C-496B-BA9D-45447977048D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B4528D-9444-4D50-B56B-5118ECCBBE1E}">
      <dsp:nvSpPr>
        <dsp:cNvPr id="0" name=""/>
        <dsp:cNvSpPr/>
      </dsp:nvSpPr>
      <dsp:spPr>
        <a:xfrm>
          <a:off x="1047" y="0"/>
          <a:ext cx="1027527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ELA</a:t>
          </a:r>
          <a:endParaRPr lang="en-US" sz="1600" kern="1200" dirty="0"/>
        </a:p>
      </dsp:txBody>
      <dsp:txXfrm>
        <a:off x="1047" y="0"/>
        <a:ext cx="1027527" cy="1508760"/>
      </dsp:txXfrm>
    </dsp:sp>
    <dsp:sp modelId="{C04F6DA7-0246-4079-B563-1745E02DF20F}">
      <dsp:nvSpPr>
        <dsp:cNvPr id="0" name=""/>
        <dsp:cNvSpPr/>
      </dsp:nvSpPr>
      <dsp:spPr>
        <a:xfrm>
          <a:off x="103799" y="1508882"/>
          <a:ext cx="822022" cy="732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Robin Smith</a:t>
          </a:r>
          <a:endParaRPr lang="en-US" sz="1300" kern="1200" dirty="0"/>
        </a:p>
      </dsp:txBody>
      <dsp:txXfrm>
        <a:off x="125257" y="1530340"/>
        <a:ext cx="779106" cy="689731"/>
      </dsp:txXfrm>
    </dsp:sp>
    <dsp:sp modelId="{CFC1717D-CC9B-4A99-9611-153A16004C84}">
      <dsp:nvSpPr>
        <dsp:cNvPr id="0" name=""/>
        <dsp:cNvSpPr/>
      </dsp:nvSpPr>
      <dsp:spPr>
        <a:xfrm>
          <a:off x="103799" y="2354245"/>
          <a:ext cx="822022" cy="732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Kim Simmons</a:t>
          </a:r>
          <a:endParaRPr lang="en-US" sz="1300" kern="1200" dirty="0"/>
        </a:p>
      </dsp:txBody>
      <dsp:txXfrm>
        <a:off x="125257" y="2375703"/>
        <a:ext cx="779106" cy="689731"/>
      </dsp:txXfrm>
    </dsp:sp>
    <dsp:sp modelId="{70971CE8-D456-410E-970B-4A26CFAB7C06}">
      <dsp:nvSpPr>
        <dsp:cNvPr id="0" name=""/>
        <dsp:cNvSpPr/>
      </dsp:nvSpPr>
      <dsp:spPr>
        <a:xfrm>
          <a:off x="103799" y="3199607"/>
          <a:ext cx="822022" cy="732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Heather Mullins</a:t>
          </a:r>
          <a:endParaRPr lang="en-US" sz="1300" kern="1200" dirty="0"/>
        </a:p>
      </dsp:txBody>
      <dsp:txXfrm>
        <a:off x="125257" y="3221065"/>
        <a:ext cx="779106" cy="689731"/>
      </dsp:txXfrm>
    </dsp:sp>
    <dsp:sp modelId="{4CBCD2DB-15C3-4918-99D1-222CBB1A70DD}">
      <dsp:nvSpPr>
        <dsp:cNvPr id="0" name=""/>
        <dsp:cNvSpPr/>
      </dsp:nvSpPr>
      <dsp:spPr>
        <a:xfrm>
          <a:off x="103799" y="4044969"/>
          <a:ext cx="822022" cy="732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Mary Keel</a:t>
          </a:r>
          <a:endParaRPr lang="en-US" sz="1300" kern="1200" dirty="0"/>
        </a:p>
      </dsp:txBody>
      <dsp:txXfrm>
        <a:off x="125257" y="4066427"/>
        <a:ext cx="779106" cy="689731"/>
      </dsp:txXfrm>
    </dsp:sp>
    <dsp:sp modelId="{6B514557-0F5A-4A7B-B18E-BE68A98F67E1}">
      <dsp:nvSpPr>
        <dsp:cNvPr id="0" name=""/>
        <dsp:cNvSpPr/>
      </dsp:nvSpPr>
      <dsp:spPr>
        <a:xfrm>
          <a:off x="1105639" y="0"/>
          <a:ext cx="1027527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Math</a:t>
          </a:r>
          <a:r>
            <a:rPr lang="en-US" sz="1300" kern="1200" dirty="0" smtClean="0"/>
            <a:t> </a:t>
          </a:r>
          <a:endParaRPr lang="en-US" sz="1300" kern="1200" dirty="0"/>
        </a:p>
      </dsp:txBody>
      <dsp:txXfrm>
        <a:off x="1105639" y="0"/>
        <a:ext cx="1027527" cy="1508760"/>
      </dsp:txXfrm>
    </dsp:sp>
    <dsp:sp modelId="{2AF5651D-768E-4A9B-9C8A-B96B18D0715A}">
      <dsp:nvSpPr>
        <dsp:cNvPr id="0" name=""/>
        <dsp:cNvSpPr/>
      </dsp:nvSpPr>
      <dsp:spPr>
        <a:xfrm>
          <a:off x="1208392" y="1510233"/>
          <a:ext cx="822022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Mary Russell</a:t>
          </a:r>
          <a:endParaRPr lang="en-US" sz="1300" kern="1200" dirty="0"/>
        </a:p>
      </dsp:txBody>
      <dsp:txXfrm>
        <a:off x="1232468" y="1534309"/>
        <a:ext cx="773870" cy="1468220"/>
      </dsp:txXfrm>
    </dsp:sp>
    <dsp:sp modelId="{DE2D4881-336A-4B52-AAEB-4AEFD7910FA1}">
      <dsp:nvSpPr>
        <dsp:cNvPr id="0" name=""/>
        <dsp:cNvSpPr/>
      </dsp:nvSpPr>
      <dsp:spPr>
        <a:xfrm>
          <a:off x="1208392" y="3259894"/>
          <a:ext cx="822022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Joyce Gardner</a:t>
          </a:r>
          <a:endParaRPr lang="en-US" sz="1300" kern="1200" dirty="0"/>
        </a:p>
      </dsp:txBody>
      <dsp:txXfrm>
        <a:off x="1232468" y="3283970"/>
        <a:ext cx="773870" cy="1468220"/>
      </dsp:txXfrm>
    </dsp:sp>
    <dsp:sp modelId="{314867D0-C719-4EA2-8C23-96DD52D05294}">
      <dsp:nvSpPr>
        <dsp:cNvPr id="0" name=""/>
        <dsp:cNvSpPr/>
      </dsp:nvSpPr>
      <dsp:spPr>
        <a:xfrm>
          <a:off x="2210232" y="0"/>
          <a:ext cx="1027527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Science</a:t>
          </a:r>
          <a:endParaRPr lang="en-US" sz="1600" kern="1200" dirty="0"/>
        </a:p>
      </dsp:txBody>
      <dsp:txXfrm>
        <a:off x="2210232" y="0"/>
        <a:ext cx="1027527" cy="1508760"/>
      </dsp:txXfrm>
    </dsp:sp>
    <dsp:sp modelId="{54FEB6F9-38A8-42E1-BBE4-E334DEA86B13}">
      <dsp:nvSpPr>
        <dsp:cNvPr id="0" name=""/>
        <dsp:cNvSpPr/>
      </dsp:nvSpPr>
      <dsp:spPr>
        <a:xfrm>
          <a:off x="2312985" y="1510233"/>
          <a:ext cx="822022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Donna </a:t>
          </a:r>
          <a:r>
            <a:rPr lang="en-US" sz="1300" kern="1200" dirty="0" err="1" smtClean="0"/>
            <a:t>Albaugh</a:t>
          </a:r>
          <a:endParaRPr lang="en-US" sz="1300" kern="1200" dirty="0"/>
        </a:p>
      </dsp:txBody>
      <dsp:txXfrm>
        <a:off x="2337061" y="1534309"/>
        <a:ext cx="773870" cy="1468220"/>
      </dsp:txXfrm>
    </dsp:sp>
    <dsp:sp modelId="{525F1B76-4916-43F7-ABCE-0D51EC74DA36}">
      <dsp:nvSpPr>
        <dsp:cNvPr id="0" name=""/>
        <dsp:cNvSpPr/>
      </dsp:nvSpPr>
      <dsp:spPr>
        <a:xfrm>
          <a:off x="2312985" y="3259894"/>
          <a:ext cx="822022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Rachel McBroom</a:t>
          </a:r>
          <a:endParaRPr lang="en-US" sz="1300" kern="1200" dirty="0"/>
        </a:p>
      </dsp:txBody>
      <dsp:txXfrm>
        <a:off x="2337061" y="3283970"/>
        <a:ext cx="773870" cy="1468220"/>
      </dsp:txXfrm>
    </dsp:sp>
    <dsp:sp modelId="{54FC5EF5-15F8-4A7A-8009-298CAF538682}">
      <dsp:nvSpPr>
        <dsp:cNvPr id="0" name=""/>
        <dsp:cNvSpPr/>
      </dsp:nvSpPr>
      <dsp:spPr>
        <a:xfrm>
          <a:off x="3314824" y="0"/>
          <a:ext cx="1027527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Social Studies</a:t>
          </a:r>
          <a:endParaRPr lang="en-US" sz="1600" kern="1200" dirty="0"/>
        </a:p>
      </dsp:txBody>
      <dsp:txXfrm>
        <a:off x="3314824" y="0"/>
        <a:ext cx="1027527" cy="1508760"/>
      </dsp:txXfrm>
    </dsp:sp>
    <dsp:sp modelId="{5B00CB85-9639-4F3A-8EC3-222F12FD7BFE}">
      <dsp:nvSpPr>
        <dsp:cNvPr id="0" name=""/>
        <dsp:cNvSpPr/>
      </dsp:nvSpPr>
      <dsp:spPr>
        <a:xfrm>
          <a:off x="3417577" y="1510233"/>
          <a:ext cx="822022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Frances Harris-Burke</a:t>
          </a:r>
          <a:endParaRPr lang="en-US" sz="1300" kern="1200" dirty="0"/>
        </a:p>
      </dsp:txBody>
      <dsp:txXfrm>
        <a:off x="3441653" y="1534309"/>
        <a:ext cx="773870" cy="1468220"/>
      </dsp:txXfrm>
    </dsp:sp>
    <dsp:sp modelId="{84C73B29-67F9-4BF7-8DCB-DBC4160BEF65}">
      <dsp:nvSpPr>
        <dsp:cNvPr id="0" name=""/>
        <dsp:cNvSpPr/>
      </dsp:nvSpPr>
      <dsp:spPr>
        <a:xfrm>
          <a:off x="3417577" y="3259894"/>
          <a:ext cx="822022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Gregory McKnight</a:t>
          </a:r>
          <a:endParaRPr lang="en-US" sz="1300" kern="1200" dirty="0"/>
        </a:p>
      </dsp:txBody>
      <dsp:txXfrm>
        <a:off x="3441653" y="3283970"/>
        <a:ext cx="773870" cy="14682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D7C4C-F676-4EF0-A4FF-92CD53FE5452}">
      <dsp:nvSpPr>
        <dsp:cNvPr id="0" name=""/>
        <dsp:cNvSpPr/>
      </dsp:nvSpPr>
      <dsp:spPr>
        <a:xfrm>
          <a:off x="1010" y="0"/>
          <a:ext cx="991474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The Arts</a:t>
          </a:r>
          <a:endParaRPr lang="en-US" sz="1600" kern="1200" dirty="0"/>
        </a:p>
      </dsp:txBody>
      <dsp:txXfrm>
        <a:off x="1010" y="0"/>
        <a:ext cx="991474" cy="1508760"/>
      </dsp:txXfrm>
    </dsp:sp>
    <dsp:sp modelId="{AC482379-7B67-4D6D-95FC-6128C481BEC3}">
      <dsp:nvSpPr>
        <dsp:cNvPr id="0" name=""/>
        <dsp:cNvSpPr/>
      </dsp:nvSpPr>
      <dsp:spPr>
        <a:xfrm>
          <a:off x="100157" y="1510233"/>
          <a:ext cx="793179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Robert Sox</a:t>
          </a:r>
          <a:endParaRPr lang="en-US" sz="1300" kern="1200" dirty="0"/>
        </a:p>
      </dsp:txBody>
      <dsp:txXfrm>
        <a:off x="123388" y="1533464"/>
        <a:ext cx="746717" cy="1469910"/>
      </dsp:txXfrm>
    </dsp:sp>
    <dsp:sp modelId="{657A9610-7CC3-4B88-87B0-E60E1CDFF613}">
      <dsp:nvSpPr>
        <dsp:cNvPr id="0" name=""/>
        <dsp:cNvSpPr/>
      </dsp:nvSpPr>
      <dsp:spPr>
        <a:xfrm>
          <a:off x="100157" y="3259894"/>
          <a:ext cx="793179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Dianne </a:t>
          </a:r>
          <a:r>
            <a:rPr lang="en-US" sz="1300" kern="1200" dirty="0" err="1" smtClean="0"/>
            <a:t>Meiggs</a:t>
          </a:r>
          <a:endParaRPr lang="en-US" sz="1300" kern="1200" dirty="0"/>
        </a:p>
      </dsp:txBody>
      <dsp:txXfrm>
        <a:off x="123388" y="3283125"/>
        <a:ext cx="746717" cy="1469910"/>
      </dsp:txXfrm>
    </dsp:sp>
    <dsp:sp modelId="{72F36909-2DF6-4EB1-A75B-B836F2DE409B}">
      <dsp:nvSpPr>
        <dsp:cNvPr id="0" name=""/>
        <dsp:cNvSpPr/>
      </dsp:nvSpPr>
      <dsp:spPr>
        <a:xfrm>
          <a:off x="1066845" y="0"/>
          <a:ext cx="991474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ESL</a:t>
          </a:r>
          <a:endParaRPr lang="en-US" sz="1600" kern="1200" dirty="0"/>
        </a:p>
      </dsp:txBody>
      <dsp:txXfrm>
        <a:off x="1066845" y="0"/>
        <a:ext cx="991474" cy="1508760"/>
      </dsp:txXfrm>
    </dsp:sp>
    <dsp:sp modelId="{5CAF00E7-F784-4B47-9F07-8656E404E060}">
      <dsp:nvSpPr>
        <dsp:cNvPr id="0" name=""/>
        <dsp:cNvSpPr/>
      </dsp:nvSpPr>
      <dsp:spPr>
        <a:xfrm>
          <a:off x="1165992" y="1510233"/>
          <a:ext cx="793179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Jan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King</a:t>
          </a:r>
          <a:endParaRPr lang="en-US" sz="1300" kern="1200" dirty="0"/>
        </a:p>
      </dsp:txBody>
      <dsp:txXfrm>
        <a:off x="1189223" y="1533464"/>
        <a:ext cx="746717" cy="1469910"/>
      </dsp:txXfrm>
    </dsp:sp>
    <dsp:sp modelId="{FE007ADC-A36C-4051-887B-F12FD6C9F321}">
      <dsp:nvSpPr>
        <dsp:cNvPr id="0" name=""/>
        <dsp:cNvSpPr/>
      </dsp:nvSpPr>
      <dsp:spPr>
        <a:xfrm>
          <a:off x="1165992" y="3259894"/>
          <a:ext cx="793179" cy="15163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300" kern="1200" dirty="0" smtClean="0"/>
            <a:t>Beth Edwards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 dirty="0"/>
        </a:p>
      </dsp:txBody>
      <dsp:txXfrm>
        <a:off x="1189223" y="3283125"/>
        <a:ext cx="746717" cy="1469910"/>
      </dsp:txXfrm>
    </dsp:sp>
    <dsp:sp modelId="{63829CAC-FA14-45FD-845B-447ECF08B8A2}">
      <dsp:nvSpPr>
        <dsp:cNvPr id="0" name=""/>
        <dsp:cNvSpPr/>
      </dsp:nvSpPr>
      <dsp:spPr>
        <a:xfrm>
          <a:off x="2132680" y="0"/>
          <a:ext cx="991474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World Languages</a:t>
          </a:r>
          <a:endParaRPr lang="en-US" sz="1600" kern="1200" dirty="0"/>
        </a:p>
      </dsp:txBody>
      <dsp:txXfrm>
        <a:off x="2132680" y="0"/>
        <a:ext cx="991474" cy="1508760"/>
      </dsp:txXfrm>
    </dsp:sp>
    <dsp:sp modelId="{6E56418D-A61E-4A30-8B62-06F758CD2383}">
      <dsp:nvSpPr>
        <dsp:cNvPr id="0" name=""/>
        <dsp:cNvSpPr/>
      </dsp:nvSpPr>
      <dsp:spPr>
        <a:xfrm>
          <a:off x="2231827" y="1508760"/>
          <a:ext cx="793179" cy="32689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3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300" kern="1200" dirty="0" smtClean="0"/>
            <a:t>Jessica Garner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/>
        </a:p>
      </dsp:txBody>
      <dsp:txXfrm>
        <a:off x="2255058" y="1531991"/>
        <a:ext cx="746717" cy="3222518"/>
      </dsp:txXfrm>
    </dsp:sp>
    <dsp:sp modelId="{797887F1-EEF9-4AFF-8F95-9DA3AD0F42BF}">
      <dsp:nvSpPr>
        <dsp:cNvPr id="0" name=""/>
        <dsp:cNvSpPr/>
      </dsp:nvSpPr>
      <dsp:spPr>
        <a:xfrm>
          <a:off x="3198515" y="0"/>
          <a:ext cx="991474" cy="502919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Healthful Living</a:t>
          </a:r>
          <a:endParaRPr lang="en-US" sz="1600" kern="1200" dirty="0"/>
        </a:p>
      </dsp:txBody>
      <dsp:txXfrm>
        <a:off x="3198515" y="0"/>
        <a:ext cx="991474" cy="1508760"/>
      </dsp:txXfrm>
    </dsp:sp>
    <dsp:sp modelId="{C0414431-063C-496B-BA9D-45447977048D}">
      <dsp:nvSpPr>
        <dsp:cNvPr id="0" name=""/>
        <dsp:cNvSpPr/>
      </dsp:nvSpPr>
      <dsp:spPr>
        <a:xfrm>
          <a:off x="3297662" y="1508760"/>
          <a:ext cx="793179" cy="32689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solidFill>
                <a:schemeClr val="bg1"/>
              </a:solidFill>
            </a:rPr>
            <a:t>N/A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solidFill>
                <a:schemeClr val="bg1"/>
              </a:solidFill>
            </a:rPr>
            <a:t>(C&amp;I will handle)</a:t>
          </a:r>
          <a:endParaRPr lang="en-US" sz="1300" kern="1200" dirty="0">
            <a:solidFill>
              <a:schemeClr val="bg1"/>
            </a:solidFill>
          </a:endParaRPr>
        </a:p>
      </dsp:txBody>
      <dsp:txXfrm>
        <a:off x="3320893" y="1531991"/>
        <a:ext cx="746717" cy="32225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68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74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9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18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31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52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97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5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963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30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041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10FE0-EB51-47FF-BE97-3C7D072AFAE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D8523-7B3B-4A76-8B0C-9781D2611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08038"/>
          </a:xfrm>
        </p:spPr>
        <p:txBody>
          <a:bodyPr/>
          <a:lstStyle/>
          <a:p>
            <a:r>
              <a:rPr lang="en-US" dirty="0" smtClean="0"/>
              <a:t>Summer Institute Trainers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78640680"/>
              </p:ext>
            </p:extLst>
          </p:nvPr>
        </p:nvGraphicFramePr>
        <p:xfrm>
          <a:off x="228600" y="1143000"/>
          <a:ext cx="4343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82936956"/>
              </p:ext>
            </p:extLst>
          </p:nvPr>
        </p:nvGraphicFramePr>
        <p:xfrm>
          <a:off x="4648200" y="1143000"/>
          <a:ext cx="4191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6361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51</Words>
  <Application>Microsoft Office PowerPoint</Application>
  <PresentationFormat>On-screen Show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Summer Institute Trainers</vt:lpstr>
    </vt:vector>
  </TitlesOfParts>
  <Company>NCDPI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Institute Trainers</dc:title>
  <dc:creator>Yvette Stewart</dc:creator>
  <cp:lastModifiedBy>Yvette Stewart</cp:lastModifiedBy>
  <cp:revision>7</cp:revision>
  <dcterms:created xsi:type="dcterms:W3CDTF">2011-04-01T12:19:17Z</dcterms:created>
  <dcterms:modified xsi:type="dcterms:W3CDTF">2011-04-15T18:47:55Z</dcterms:modified>
</cp:coreProperties>
</file>